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10" r:id="rId2"/>
    <p:sldId id="400" r:id="rId3"/>
    <p:sldId id="393" r:id="rId4"/>
    <p:sldId id="386" r:id="rId5"/>
    <p:sldId id="387" r:id="rId6"/>
    <p:sldId id="3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0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2E12-FE38-433D-87F4-87F22E93531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73EC-2FEA-42A8-8533-6CD8729C3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0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D8D8A-BEE7-4277-90FB-25144AC5133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3514-771E-48D0-A6F0-5F3A8ED37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6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67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27AD2B-E2B1-4162-85B6-B2CF1A5DB4CF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2000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Зимние</a:t>
            </a:r>
            <a:r>
              <a:rPr lang="ru-RU" sz="5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сурдлимпийские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5786454"/>
            <a:ext cx="440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спорта</a:t>
            </a:r>
            <a:endParaRPr lang="ru-RU" sz="54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00702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73005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Презентацию подготовила:</a:t>
            </a:r>
          </a:p>
          <a:p>
            <a:r>
              <a:rPr lang="ru-RU" sz="1200" dirty="0"/>
              <a:t> Глазунова </a:t>
            </a:r>
            <a:r>
              <a:rPr lang="ru-RU" sz="1200" dirty="0" smtClean="0"/>
              <a:t>Т.А., </a:t>
            </a:r>
            <a:endParaRPr lang="ru-RU" sz="1200" dirty="0"/>
          </a:p>
          <a:p>
            <a:r>
              <a:rPr lang="ru-RU" sz="1200" dirty="0" smtClean="0"/>
              <a:t> Санкт-Петербург,</a:t>
            </a:r>
            <a:endParaRPr lang="ru-RU" sz="1200" dirty="0"/>
          </a:p>
          <a:p>
            <a:r>
              <a:rPr lang="ru-RU" sz="1200" dirty="0"/>
              <a:t> «Пансион</a:t>
            </a:r>
            <a:r>
              <a:rPr lang="ru-RU" sz="1200" dirty="0" smtClean="0"/>
              <a:t>».</a:t>
            </a:r>
          </a:p>
          <a:p>
            <a:r>
              <a:rPr lang="ru-RU" sz="1200" dirty="0" smtClean="0"/>
              <a:t>Изменения внесла </a:t>
            </a:r>
            <a:r>
              <a:rPr lang="ru-RU" sz="1200" dirty="0" err="1" smtClean="0"/>
              <a:t>Мазеина</a:t>
            </a:r>
            <a:r>
              <a:rPr lang="ru-RU" sz="1200" dirty="0" smtClean="0"/>
              <a:t> А.И.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06230196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999" y="2909899"/>
            <a:ext cx="6020378" cy="3909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7" y="22651"/>
            <a:ext cx="3047663" cy="3029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7703"/>
            <a:ext cx="3220591" cy="293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92" y="692696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4548" y="174319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Зимние </a:t>
            </a:r>
            <a:r>
              <a:rPr lang="ru-RU" dirty="0" err="1" smtClean="0"/>
              <a:t>сурдлимпийские</a:t>
            </a:r>
            <a:r>
              <a:rPr lang="ru-RU" dirty="0" smtClean="0"/>
              <a:t>  виды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022591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8802"/>
            <a:ext cx="6737225" cy="379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592288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317" y="188639"/>
            <a:ext cx="2794327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995" y="417881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5367" y="1566288"/>
            <a:ext cx="2045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Зимние </a:t>
            </a:r>
            <a:endParaRPr lang="ru-RU" dirty="0" smtClean="0"/>
          </a:p>
          <a:p>
            <a:pPr algn="ctr"/>
            <a:r>
              <a:rPr lang="ru-RU" dirty="0" err="1" smtClean="0"/>
              <a:t>сурдлимпийские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7065957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2" y="0"/>
            <a:ext cx="266215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5980"/>
            <a:ext cx="2520280" cy="266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348880"/>
            <a:ext cx="5670392" cy="439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363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34281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Зимние </a:t>
            </a:r>
          </a:p>
          <a:p>
            <a:pPr algn="ctr"/>
            <a:r>
              <a:rPr lang="ru-RU" dirty="0" err="1"/>
              <a:t>сурдлимпийские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299331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613974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791" y="0"/>
            <a:ext cx="3259866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0130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964" y="261382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468199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Зимние </a:t>
            </a:r>
          </a:p>
          <a:p>
            <a:pPr algn="ctr"/>
            <a:r>
              <a:rPr lang="ru-RU" dirty="0" err="1"/>
              <a:t>сурдлимпийские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55339551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2395"/>
            <a:ext cx="57150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53944" cy="262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669"/>
            <a:ext cx="2602483" cy="2689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2849"/>
            <a:ext cx="1116008" cy="10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820" y="1548179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Зимние </a:t>
            </a:r>
          </a:p>
          <a:p>
            <a:pPr algn="ctr"/>
            <a:r>
              <a:rPr lang="ru-RU" dirty="0" err="1"/>
              <a:t>сурдлимпийские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виды 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4589449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3679</TotalTime>
  <Words>49</Words>
  <Application>Microsoft Office PowerPoint</Application>
  <PresentationFormat>Экран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haswell-1</cp:lastModifiedBy>
  <cp:revision>257</cp:revision>
  <dcterms:created xsi:type="dcterms:W3CDTF">2013-06-07T14:31:52Z</dcterms:created>
  <dcterms:modified xsi:type="dcterms:W3CDTF">2015-11-12T04:35:46Z</dcterms:modified>
</cp:coreProperties>
</file>