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9" r:id="rId4"/>
    <p:sldId id="265" r:id="rId5"/>
    <p:sldId id="272" r:id="rId6"/>
    <p:sldId id="268" r:id="rId7"/>
    <p:sldId id="263" r:id="rId8"/>
    <p:sldId id="266" r:id="rId9"/>
    <p:sldId id="269" r:id="rId10"/>
    <p:sldId id="267" r:id="rId11"/>
    <p:sldId id="270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5E8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4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_62c5e_2b003049_XL.gif"/>
          <p:cNvPicPr>
            <a:picLocks noChangeAspect="1"/>
          </p:cNvPicPr>
          <p:nvPr userDrawn="1"/>
        </p:nvPicPr>
        <p:blipFill>
          <a:blip r:embed="rId4" cstate="print"/>
          <a:srcRect l="9090"/>
          <a:stretch>
            <a:fillRect/>
          </a:stretch>
        </p:blipFill>
        <p:spPr>
          <a:xfrm rot="16200000">
            <a:off x="-2857512" y="2857512"/>
            <a:ext cx="6858000" cy="1142976"/>
          </a:xfrm>
          <a:prstGeom prst="roundRect">
            <a:avLst/>
          </a:prstGeom>
        </p:spPr>
      </p:pic>
      <p:sp>
        <p:nvSpPr>
          <p:cNvPr id="9" name="Скругленный прямоугольник 8"/>
          <p:cNvSpPr/>
          <p:nvPr userDrawn="1"/>
        </p:nvSpPr>
        <p:spPr>
          <a:xfrm>
            <a:off x="1142976" y="214290"/>
            <a:ext cx="7786742" cy="6429420"/>
          </a:xfrm>
          <a:prstGeom prst="roundRect">
            <a:avLst/>
          </a:prstGeom>
          <a:solidFill>
            <a:srgbClr val="FFCC99">
              <a:alpha val="50000"/>
            </a:srgbClr>
          </a:solidFill>
          <a:ln>
            <a:solidFill>
              <a:srgbClr val="FDB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g1.liveinternet.ru/images/attach/c/0/52/7/52007446_SDC12096.jpg" TargetMode="External"/><Relationship Id="rId13" Type="http://schemas.openxmlformats.org/officeDocument/2006/relationships/hyperlink" Target="http://sumno.org.ua/media/images/galleries/2011/02/25/avtorski-lyalky-motanky-tetyany-bilokrylets-avtors/0068.jpg" TargetMode="External"/><Relationship Id="rId3" Type="http://schemas.openxmlformats.org/officeDocument/2006/relationships/hyperlink" Target="http://img-fotki.yandex.ru/get/4313/msm2206-msm.15c/0_4235a_b8eef9a8_XL.jpg" TargetMode="External"/><Relationship Id="rId7" Type="http://schemas.openxmlformats.org/officeDocument/2006/relationships/hyperlink" Target="http://am-am.info/wp-content/gallery/00-single/rukukla.ru.jpg" TargetMode="External"/><Relationship Id="rId12" Type="http://schemas.openxmlformats.org/officeDocument/2006/relationships/hyperlink" Target="http://img0.liveinternet.ru/images/attach/c/2/71/413/71413716_SDC13381.jpg" TargetMode="External"/><Relationship Id="rId2" Type="http://schemas.openxmlformats.org/officeDocument/2006/relationships/hyperlink" Target="http://s44.radikal.ru/i106/1003/1c/0142e536ae7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tat18.privet.ru/lr/0a2a6af7b89c692d49329654ebfa7640" TargetMode="External"/><Relationship Id="rId11" Type="http://schemas.openxmlformats.org/officeDocument/2006/relationships/hyperlink" Target="http://img-fotki.yandex.ru/get/3607/pinigina.a/0_2c6fa_aada9faa_XL" TargetMode="External"/><Relationship Id="rId5" Type="http://schemas.openxmlformats.org/officeDocument/2006/relationships/hyperlink" Target="http://stat21.privet.ru/lr/0c29ec21d0842e2c8eb1237c1731011b" TargetMode="External"/><Relationship Id="rId15" Type="http://schemas.openxmlformats.org/officeDocument/2006/relationships/hyperlink" Target="http://img-fotki.yandex.ru/get/5817/55854413.b5/0_757de_e79371e_L.jpg" TargetMode="External"/><Relationship Id="rId10" Type="http://schemas.openxmlformats.org/officeDocument/2006/relationships/hyperlink" Target="http://cdn-nus-5.pinme.ru/pin-upload-static/photos/5854d6a26725c8f285d6b44305635122_b.jpg" TargetMode="External"/><Relationship Id="rId4" Type="http://schemas.openxmlformats.org/officeDocument/2006/relationships/hyperlink" Target="http://www.ldpr.ru/uploads_cached/23b74c139900a022b1e1557621cf98a6_700.jpg" TargetMode="External"/><Relationship Id="rId9" Type="http://schemas.openxmlformats.org/officeDocument/2006/relationships/hyperlink" Target="http://s45.radikal.ru/i108/0809/fa/c10c62d64cef.jpg" TargetMode="External"/><Relationship Id="rId14" Type="http://schemas.openxmlformats.org/officeDocument/2006/relationships/hyperlink" Target="http://img1.liveinternet.ru/images/attach/c/7/95/828/95828543_kukla9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66663" y="2000240"/>
            <a:ext cx="50541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Кукла – оберег </a:t>
            </a:r>
          </a:p>
          <a:p>
            <a:pPr algn="ctr"/>
            <a:r>
              <a:rPr lang="ru-RU" sz="48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КОЛОКОЛЬЧИК</a:t>
            </a:r>
            <a:endParaRPr lang="ru-RU" sz="4800" b="1" cap="none" spc="0" dirty="0">
              <a:ln w="1905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4000504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Автор работы: Аристова Галина Александровна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642918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Урок трудового обучения,</a:t>
            </a:r>
          </a:p>
          <a:p>
            <a:pPr algn="ctr"/>
            <a:r>
              <a:rPr lang="ru-RU" sz="2400" dirty="0" smtClean="0"/>
              <a:t>внеурочная деятельность 3 класс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614364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2015г.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42852"/>
            <a:ext cx="5114932" cy="714380"/>
          </a:xfrm>
        </p:spPr>
        <p:txBody>
          <a:bodyPr/>
          <a:lstStyle/>
          <a:p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Инструкционная карта</a:t>
            </a:r>
            <a:endParaRPr lang="ru-RU" sz="3600" dirty="0">
              <a:ln w="19050"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857232"/>
            <a:ext cx="4000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Вырезать из белой ткани небольшой прямоугольник для лица и ручек. Туго перевязать шейку. Края белого лоскута завернуть на 1 см внутрь и перетянуть ниточкой, как манжеты.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DC1444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628" y="2500306"/>
            <a:ext cx="3859791" cy="30718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Копия SDC1442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429256" y="1000108"/>
            <a:ext cx="3286148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SDC1444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43042" y="3500438"/>
            <a:ext cx="3814462" cy="3143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9" name="Прямая со стрелкой 8"/>
          <p:cNvCxnSpPr/>
          <p:nvPr/>
        </p:nvCxnSpPr>
        <p:spPr>
          <a:xfrm>
            <a:off x="4857752" y="1428736"/>
            <a:ext cx="114300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7686" y="1928802"/>
            <a:ext cx="2143140" cy="15001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143372" y="3429000"/>
            <a:ext cx="500066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464447" y="3464719"/>
            <a:ext cx="857256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142852"/>
            <a:ext cx="5214974" cy="785818"/>
          </a:xfrm>
        </p:spPr>
        <p:txBody>
          <a:bodyPr/>
          <a:lstStyle/>
          <a:p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Инструкционная карта</a:t>
            </a:r>
            <a:endParaRPr lang="ru-RU" sz="3600" dirty="0">
              <a:ln w="19050"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1714488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Повязать нарядный платочек и куколка </a:t>
            </a:r>
            <a:r>
              <a:rPr lang="ru-RU" sz="2400" b="1" dirty="0" smtClean="0">
                <a:latin typeface="CyrillicOld" pitchFamily="2" charset="0"/>
                <a:cs typeface="Times New Roman" pitchFamily="18" charset="0"/>
              </a:rPr>
              <a:t>Колокольчик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готова.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DC1445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86380" y="785795"/>
            <a:ext cx="3571899" cy="32696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SDC1446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00166" y="3714752"/>
            <a:ext cx="5786446" cy="2910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45171" y="142852"/>
            <a:ext cx="52101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Используемые ресурсы:</a:t>
            </a:r>
            <a:endParaRPr lang="ru-RU" sz="3600" b="1" cap="none" spc="0" dirty="0">
              <a:ln w="1905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382" y="785794"/>
            <a:ext cx="79296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hlinkClick r:id="rId2"/>
              </a:rPr>
              <a:t>http://s44.radikal.ru/i106/1003/1c/0142e536ae75.jpg</a:t>
            </a:r>
            <a:r>
              <a:rPr lang="ru-RU" sz="1600" u="sng" dirty="0" smtClean="0"/>
              <a:t> - фон</a:t>
            </a:r>
          </a:p>
          <a:p>
            <a:r>
              <a:rPr lang="ru-RU" sz="1600" dirty="0" smtClean="0"/>
              <a:t> </a:t>
            </a:r>
            <a:r>
              <a:rPr lang="en-US" sz="1600" dirty="0" smtClean="0">
                <a:hlinkClick r:id="rId3"/>
              </a:rPr>
              <a:t>http://img-fotki.yandex.ru/get/4313/msm2206-msm.15c/0_4235a_b8eef9a8_XL.jpg</a:t>
            </a:r>
            <a:r>
              <a:rPr lang="ru-RU" sz="1600" dirty="0" smtClean="0"/>
              <a:t> - разделитель</a:t>
            </a:r>
          </a:p>
          <a:p>
            <a:r>
              <a:rPr lang="en-US" sz="1600" dirty="0" smtClean="0">
                <a:hlinkClick r:id="rId4"/>
              </a:rPr>
              <a:t>http://www.ldpr.ru/uploads_cached/23b74c139900a022b1e1557621cf98a6_700.jpg</a:t>
            </a:r>
            <a:r>
              <a:rPr lang="ru-RU" sz="1600" dirty="0" smtClean="0"/>
              <a:t> - Л. </a:t>
            </a:r>
            <a:r>
              <a:rPr lang="ru-RU" sz="1600" dirty="0" err="1" smtClean="0"/>
              <a:t>Рубальская</a:t>
            </a:r>
            <a:endParaRPr lang="ru-RU" sz="1600" dirty="0" smtClean="0"/>
          </a:p>
          <a:p>
            <a:r>
              <a:rPr lang="en-US" sz="1600" dirty="0" smtClean="0">
                <a:hlinkClick r:id="rId5"/>
              </a:rPr>
              <a:t>http://stat21.privet.ru/lr/0c29ec21d0842e2c8eb1237c1731011b</a:t>
            </a:r>
            <a:r>
              <a:rPr lang="ru-RU" sz="1600" dirty="0" smtClean="0"/>
              <a:t> - куклы 1</a:t>
            </a:r>
          </a:p>
          <a:p>
            <a:r>
              <a:rPr lang="en-US" sz="1600" dirty="0" smtClean="0">
                <a:hlinkClick r:id="rId6"/>
              </a:rPr>
              <a:t>http://stat18.privet.ru/lr/0a2a6af7b89c692d49329654ebfa7640</a:t>
            </a:r>
            <a:r>
              <a:rPr lang="ru-RU" sz="1600" dirty="0" smtClean="0"/>
              <a:t> - кукла 2</a:t>
            </a:r>
          </a:p>
          <a:p>
            <a:r>
              <a:rPr lang="en-US" sz="1600" dirty="0" smtClean="0">
                <a:hlinkClick r:id="rId7"/>
              </a:rPr>
              <a:t>http://am-am.info/wp-content/gallery/00-single/rukukla.ru.jpg</a:t>
            </a:r>
            <a:r>
              <a:rPr lang="ru-RU" sz="1600" dirty="0" smtClean="0"/>
              <a:t> - семья (куклы) 3</a:t>
            </a:r>
          </a:p>
          <a:p>
            <a:r>
              <a:rPr lang="en-US" sz="1600" dirty="0" smtClean="0">
                <a:hlinkClick r:id="rId8"/>
              </a:rPr>
              <a:t>http://img1.liveinternet.ru/images/attach/c/0/52/7/52007446_SDC12096.jpg</a:t>
            </a:r>
            <a:r>
              <a:rPr lang="ru-RU" sz="1600" dirty="0" smtClean="0"/>
              <a:t> - Ах, ты душечка! (кукла на чайник)</a:t>
            </a:r>
          </a:p>
          <a:p>
            <a:r>
              <a:rPr lang="en-US" sz="1600" dirty="0" smtClean="0">
                <a:hlinkClick r:id="rId9"/>
              </a:rPr>
              <a:t>http://s45.radikal.ru/i108/0809/fa/c10c62d64cef.jpg</a:t>
            </a:r>
            <a:r>
              <a:rPr lang="ru-RU" sz="1600" dirty="0" smtClean="0"/>
              <a:t> - репродукция «Девочка с куклой»</a:t>
            </a:r>
          </a:p>
          <a:p>
            <a:r>
              <a:rPr lang="en-US" sz="1600" dirty="0" smtClean="0">
                <a:hlinkClick r:id="rId10"/>
              </a:rPr>
              <a:t>http://cdn-nus-5.pinme.ru/pin-upload-static/photos/5854d6a26725c8f285d6b44305635122_b.jpg</a:t>
            </a:r>
            <a:r>
              <a:rPr lang="ru-RU" sz="1600" dirty="0" smtClean="0"/>
              <a:t>  - малышок – </a:t>
            </a:r>
            <a:r>
              <a:rPr lang="ru-RU" sz="1600" dirty="0" err="1" smtClean="0"/>
              <a:t>голышок</a:t>
            </a:r>
            <a:endParaRPr lang="ru-RU" sz="1600" dirty="0" smtClean="0"/>
          </a:p>
          <a:p>
            <a:r>
              <a:rPr lang="en-US" sz="1600" dirty="0" smtClean="0">
                <a:hlinkClick r:id="rId11"/>
              </a:rPr>
              <a:t>http://img-fotki.yandex.ru/get/3607/pinigina.a/0_2c6fa_aada9faa_XL</a:t>
            </a:r>
            <a:r>
              <a:rPr lang="ru-RU" sz="1600" dirty="0" smtClean="0"/>
              <a:t> - кукла с косой</a:t>
            </a:r>
          </a:p>
          <a:p>
            <a:r>
              <a:rPr lang="en-US" sz="1600" dirty="0" smtClean="0">
                <a:hlinkClick r:id="rId12"/>
              </a:rPr>
              <a:t>http://img0.liveinternet.ru/images/attach/c/2/71/413/71413716_SDC13381.jpg</a:t>
            </a:r>
            <a:r>
              <a:rPr lang="ru-RU" sz="1600" dirty="0" smtClean="0"/>
              <a:t> - Масленица</a:t>
            </a:r>
          </a:p>
          <a:p>
            <a:r>
              <a:rPr lang="en-US" sz="1600" dirty="0" smtClean="0">
                <a:hlinkClick r:id="rId13"/>
              </a:rPr>
              <a:t>http://sumno.org.ua/media/images/galleries/2011/02/25/avtorski-lyalky-motanky-tetyany-bilokrylets-avtors/0068.jpg</a:t>
            </a:r>
            <a:r>
              <a:rPr lang="ru-RU" sz="1600" dirty="0" smtClean="0"/>
              <a:t>  - Свадебная</a:t>
            </a:r>
          </a:p>
          <a:p>
            <a:r>
              <a:rPr lang="en-US" sz="1600" dirty="0" smtClean="0">
                <a:hlinkClick r:id="rId14"/>
              </a:rPr>
              <a:t>http://img1.liveinternet.ru/images/attach/c/7/95/828/95828543_kukla9.jpg</a:t>
            </a:r>
            <a:r>
              <a:rPr lang="ru-RU" sz="1600" dirty="0" smtClean="0"/>
              <a:t> - Вепсская (</a:t>
            </a:r>
            <a:r>
              <a:rPr lang="ru-RU" sz="1600" dirty="0" err="1" smtClean="0"/>
              <a:t>Кормилка</a:t>
            </a:r>
            <a:r>
              <a:rPr lang="ru-RU" sz="1600" dirty="0" smtClean="0"/>
              <a:t>)</a:t>
            </a:r>
          </a:p>
          <a:p>
            <a:r>
              <a:rPr lang="en-US" sz="1600" dirty="0" smtClean="0">
                <a:hlinkClick r:id="rId15"/>
              </a:rPr>
              <a:t>http://img-fotki.yandex.ru/get/5817/55854413.b5/0_757de_e79371e_L.jpg</a:t>
            </a:r>
            <a:r>
              <a:rPr lang="ru-RU" sz="1600" dirty="0" smtClean="0"/>
              <a:t> - Колокольчик (кукла)</a:t>
            </a:r>
          </a:p>
          <a:p>
            <a:r>
              <a:rPr lang="ru-RU" sz="1600" dirty="0" smtClean="0"/>
              <a:t>Личные фотографии поэтапного изготовления куклы-оберега Колокольчик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500042"/>
            <a:ext cx="77153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 Речевая зарядка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 err="1" smtClean="0"/>
              <a:t>Ку</a:t>
            </a:r>
            <a:r>
              <a:rPr lang="ru-RU" sz="2800" b="1" dirty="0" smtClean="0"/>
              <a:t> –</a:t>
            </a:r>
            <a:r>
              <a:rPr lang="ru-RU" sz="2800" b="1" dirty="0" err="1" smtClean="0"/>
              <a:t>ку</a:t>
            </a:r>
            <a:r>
              <a:rPr lang="ru-RU" sz="2800" b="1" dirty="0" smtClean="0"/>
              <a:t> – </a:t>
            </a:r>
            <a:r>
              <a:rPr lang="ru-RU" sz="2800" b="1" dirty="0" err="1" smtClean="0"/>
              <a:t>ку</a:t>
            </a:r>
            <a:endParaRPr lang="ru-RU" sz="2800" b="1" dirty="0" smtClean="0"/>
          </a:p>
          <a:p>
            <a:pPr algn="ctr"/>
            <a:r>
              <a:rPr lang="ru-RU" sz="2800" b="1" dirty="0" err="1" smtClean="0"/>
              <a:t>Ла</a:t>
            </a:r>
            <a:r>
              <a:rPr lang="ru-RU" sz="2800" b="1" dirty="0" smtClean="0"/>
              <a:t> – </a:t>
            </a:r>
            <a:r>
              <a:rPr lang="ru-RU" sz="2800" b="1" dirty="0" err="1" smtClean="0"/>
              <a:t>ла</a:t>
            </a:r>
            <a:r>
              <a:rPr lang="ru-RU" sz="2800" b="1" dirty="0" smtClean="0"/>
              <a:t> – </a:t>
            </a:r>
            <a:r>
              <a:rPr lang="ru-RU" sz="2800" b="1" dirty="0" err="1" smtClean="0"/>
              <a:t>ла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 Две куклы</a:t>
            </a:r>
          </a:p>
          <a:p>
            <a:pPr algn="ctr"/>
            <a:r>
              <a:rPr lang="ru-RU" sz="2800" b="1" dirty="0" smtClean="0"/>
              <a:t>Кукла Катя</a:t>
            </a:r>
          </a:p>
          <a:p>
            <a:pPr algn="ctr"/>
            <a:r>
              <a:rPr lang="ru-RU" sz="2800" b="1" dirty="0" smtClean="0"/>
              <a:t>У </a:t>
            </a:r>
            <a:r>
              <a:rPr lang="ru-RU" sz="2800" b="1" dirty="0" smtClean="0"/>
              <a:t>куклы косы</a:t>
            </a:r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357422" y="642918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614364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1" name="Рисунок 10" descr="0a2a6af7b89c692d49329654ebfa7640.jpe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072198" y="2714620"/>
            <a:ext cx="2786082" cy="37569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 descr="0c29ec21d0842e2c8eb1237c1731011b.jpe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000100" y="3786190"/>
            <a:ext cx="4143404" cy="2714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xit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8" presetClass="exit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142852"/>
            <a:ext cx="4929222" cy="1143000"/>
          </a:xfrm>
        </p:spPr>
        <p:txBody>
          <a:bodyPr/>
          <a:lstStyle/>
          <a:p>
            <a:r>
              <a:rPr lang="ru-RU" sz="3600" dirty="0" smtClean="0">
                <a:ln w="19050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Какие бывают куколки</a:t>
            </a:r>
            <a:endParaRPr lang="ru-RU" sz="3600" dirty="0">
              <a:ln w="19050"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c29ec21d0842e2c8eb1237c1731011b.jpe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-5000692" y="-571528"/>
            <a:ext cx="4143404" cy="2714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rukukla.ru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00628" y="1142984"/>
            <a:ext cx="3786214" cy="4857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52007446_SDC1209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71538" y="1000108"/>
            <a:ext cx="3857652" cy="49292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 descr="0c29ec21d0842e2c8eb1237c1731011b.jpe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-5000692" y="-642966"/>
            <a:ext cx="4143404" cy="2714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xit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8" presetClass="exit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8" presetClass="exit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215238" cy="642942"/>
          </a:xfrm>
        </p:spPr>
        <p:txBody>
          <a:bodyPr/>
          <a:lstStyle/>
          <a:p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Будем изготавливать куколку </a:t>
            </a:r>
            <a:endParaRPr lang="ru-RU" sz="3600" b="1" dirty="0">
              <a:ln w="1905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1142984"/>
            <a:ext cx="50321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0_757de_e79371e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928670"/>
            <a:ext cx="6786610" cy="47777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785918" y="5857892"/>
            <a:ext cx="58875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Это  подарок мамам на 8 марта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714356"/>
            <a:ext cx="4924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400" b="1" cap="none" spc="0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cap="none" spc="0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215238" cy="642942"/>
          </a:xfrm>
        </p:spPr>
        <p:txBody>
          <a:bodyPr/>
          <a:lstStyle/>
          <a:p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sz="3600" b="1" dirty="0">
              <a:ln w="1905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1142984"/>
            <a:ext cx="50321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1142984"/>
            <a:ext cx="642942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800" b="1" dirty="0" smtClean="0"/>
              <a:t>Любопытная </a:t>
            </a:r>
            <a:r>
              <a:rPr lang="ru-RU" sz="2800" b="1" dirty="0" smtClean="0"/>
              <a:t>Варвара </a:t>
            </a:r>
            <a:endParaRPr lang="ru-RU" sz="2800" b="1" i="1" dirty="0" smtClean="0"/>
          </a:p>
          <a:p>
            <a:r>
              <a:rPr lang="ru-RU" sz="2800" b="1" dirty="0" smtClean="0"/>
              <a:t>Смотрит влево, </a:t>
            </a:r>
            <a:endParaRPr lang="ru-RU" sz="2800" b="1" i="1" dirty="0" smtClean="0"/>
          </a:p>
          <a:p>
            <a:r>
              <a:rPr lang="ru-RU" sz="2800" b="1" dirty="0" smtClean="0"/>
              <a:t>Смотрит </a:t>
            </a:r>
            <a:r>
              <a:rPr lang="ru-RU" sz="2800" b="1" dirty="0" smtClean="0"/>
              <a:t>вправо, </a:t>
            </a:r>
            <a:endParaRPr lang="ru-RU" sz="2800" b="1" i="1" dirty="0" smtClean="0"/>
          </a:p>
          <a:p>
            <a:r>
              <a:rPr lang="ru-RU" sz="2800" b="1" dirty="0" smtClean="0"/>
              <a:t>Смотрит вверх,  </a:t>
            </a:r>
            <a:endParaRPr lang="ru-RU" sz="2800" b="1" i="1" dirty="0" smtClean="0"/>
          </a:p>
          <a:p>
            <a:r>
              <a:rPr lang="ru-RU" sz="2800" b="1" dirty="0" smtClean="0"/>
              <a:t>Смотрит вниз,</a:t>
            </a:r>
            <a:endParaRPr lang="ru-RU" sz="2800" b="1" i="1" dirty="0" smtClean="0"/>
          </a:p>
          <a:p>
            <a:r>
              <a:rPr lang="ru-RU" sz="2800" b="1" dirty="0" smtClean="0"/>
              <a:t>Чуть присела на карниз, </a:t>
            </a:r>
            <a:endParaRPr lang="ru-RU" sz="2800" b="1" i="1" dirty="0" smtClean="0"/>
          </a:p>
          <a:p>
            <a:r>
              <a:rPr lang="ru-RU" sz="2800" b="1" i="1" dirty="0" smtClean="0"/>
              <a:t> </a:t>
            </a:r>
            <a:r>
              <a:rPr lang="ru-RU" sz="2800" b="1" dirty="0" smtClean="0"/>
              <a:t>А </a:t>
            </a:r>
            <a:r>
              <a:rPr lang="ru-RU" sz="2800" b="1" dirty="0" smtClean="0"/>
              <a:t>с него свалилась вниз</a:t>
            </a:r>
            <a:r>
              <a:rPr lang="ru-RU" sz="2800" b="1" dirty="0" smtClean="0"/>
              <a:t>!</a:t>
            </a:r>
            <a:endParaRPr lang="ru-RU" sz="2800" b="1" i="1" dirty="0" smtClean="0"/>
          </a:p>
          <a:p>
            <a:pPr algn="ctr"/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714356"/>
            <a:ext cx="4924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400" b="1" cap="none" spc="0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cap="none" spc="0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tranamasterov.ru/img4/i2013/02/14/sp_a1273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45064" y="2214554"/>
            <a:ext cx="3936994" cy="44291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42852"/>
            <a:ext cx="6143668" cy="1368412"/>
          </a:xfrm>
        </p:spPr>
        <p:txBody>
          <a:bodyPr/>
          <a:lstStyle/>
          <a:p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Для изготовления куклы</a:t>
            </a:r>
            <a:br>
              <a:rPr lang="ru-RU" sz="36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вам понадобится:</a:t>
            </a:r>
            <a:endParaRPr lang="ru-RU" sz="3600" dirty="0">
              <a:ln w="19050"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SDC144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14612" y="2357430"/>
            <a:ext cx="5348827" cy="41571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786050" y="1500174"/>
            <a:ext cx="15327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Лекало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357430"/>
            <a:ext cx="18122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Кусочек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ваты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16" y="1142984"/>
            <a:ext cx="20897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Карандаш,</a:t>
            </a:r>
          </a:p>
          <a:p>
            <a:pPr algn="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Ножницы,</a:t>
            </a:r>
          </a:p>
          <a:p>
            <a:pPr algn="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нитки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2357422" y="3071810"/>
            <a:ext cx="642942" cy="5000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857620" y="2000240"/>
            <a:ext cx="1071570" cy="10001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6536545" y="2250273"/>
            <a:ext cx="1214446" cy="7143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42910" y="4929198"/>
            <a:ext cx="22277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цветные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лоскутики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571736" y="5143512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DC1442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flipH="1">
            <a:off x="1428728" y="2214554"/>
            <a:ext cx="7275628" cy="3714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42852"/>
            <a:ext cx="5543560" cy="868346"/>
          </a:xfrm>
        </p:spPr>
        <p:txBody>
          <a:bodyPr/>
          <a:lstStyle/>
          <a:p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Инструкционная карта</a:t>
            </a:r>
            <a:endParaRPr lang="ru-RU" sz="3600" dirty="0">
              <a:ln w="19050"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Инструкционная карт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072726" y="1357298"/>
            <a:ext cx="4452893" cy="3338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85852" y="928670"/>
            <a:ext cx="7858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Вырезать из разноцветных кусочков ткани три круга разных диаметров.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6286512" y="3071810"/>
            <a:ext cx="1285884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142852"/>
            <a:ext cx="5357850" cy="725470"/>
          </a:xfrm>
        </p:spPr>
        <p:txBody>
          <a:bodyPr/>
          <a:lstStyle/>
          <a:p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Инструкционная карта</a:t>
            </a:r>
            <a:endParaRPr lang="ru-RU" sz="3600" dirty="0">
              <a:ln w="19050"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1357298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 центр самого большого круга вложить вату и туго перемотать ниточкой.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DC1442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27870" y="857232"/>
            <a:ext cx="3406844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SDC1442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728" y="3186468"/>
            <a:ext cx="4929222" cy="3438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8" name="Прямая со стрелкой 7"/>
          <p:cNvCxnSpPr/>
          <p:nvPr/>
        </p:nvCxnSpPr>
        <p:spPr>
          <a:xfrm>
            <a:off x="4714876" y="2000240"/>
            <a:ext cx="1857388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428860" y="2857496"/>
            <a:ext cx="1571636" cy="12858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42852"/>
            <a:ext cx="5143536" cy="868346"/>
          </a:xfrm>
        </p:spPr>
        <p:txBody>
          <a:bodyPr/>
          <a:lstStyle/>
          <a:p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Инструкционная карта</a:t>
            </a:r>
            <a:endParaRPr lang="ru-RU" sz="3600" dirty="0">
              <a:ln w="19050"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857232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Получившийся свёрток обернуть лоскутком меньшего диаметра и также плотно перевязать ниточкой. Таким же образом обернуть куколку самым маленьким лоскутком.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DC1443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85852" y="2285992"/>
            <a:ext cx="4714908" cy="42351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SDC1443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57620" y="2285992"/>
            <a:ext cx="4993493" cy="4190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7" name="Прямая со стрелкой 6"/>
          <p:cNvCxnSpPr/>
          <p:nvPr/>
        </p:nvCxnSpPr>
        <p:spPr>
          <a:xfrm rot="16200000" flipH="1">
            <a:off x="1714480" y="1928802"/>
            <a:ext cx="1357322" cy="7858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7715272" y="2143116"/>
            <a:ext cx="500066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314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Какие бывают куколки</vt:lpstr>
      <vt:lpstr>Будем изготавливать куколку </vt:lpstr>
      <vt:lpstr>Физкультминутка</vt:lpstr>
      <vt:lpstr>Для изготовления куклы вам понадобится:</vt:lpstr>
      <vt:lpstr>Инструкционная карта</vt:lpstr>
      <vt:lpstr>Инструкционная карта</vt:lpstr>
      <vt:lpstr>Инструкционная карта</vt:lpstr>
      <vt:lpstr>Инструкционная карта</vt:lpstr>
      <vt:lpstr>Инструкционная карта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Адм</cp:lastModifiedBy>
  <cp:revision>105</cp:revision>
  <dcterms:modified xsi:type="dcterms:W3CDTF">2015-01-03T18:47:20Z</dcterms:modified>
</cp:coreProperties>
</file>