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68" r:id="rId5"/>
    <p:sldId id="267" r:id="rId6"/>
    <p:sldId id="264" r:id="rId7"/>
    <p:sldId id="259" r:id="rId8"/>
    <p:sldId id="261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Результаты краткосрочных лабораторных исследований по изучению результативности понимания и присвоения глухим ребенком предлагаемого содержания при использовании русского жестового языка и при его исключении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5517232"/>
            <a:ext cx="6048672" cy="1008112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Чернова О.Р., ст. преподаватель кафедры инклюзивного образования и сурдопедагогики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эксперименте принимали участие 32 ребенка с нарушением слуха - ученики 2-х и 3-х классов образовательных организаций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условиях свободного выбора глухие младшие школьники отдают предпочтение устной коммуникации с учителем как более привычной.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После просмотра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 на РЖЯ они обязательно возвращались к тексту задачи и прочитывали ее один и несколько раз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таблички, показывая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 самым, что просто перевода на РЖЯ для понимания условий задачи не достаточно.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7992888" cy="5289451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Переведя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задачу на РЖЯ,  они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прежнему продолжают чертить закрепившуюся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схему.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Ребенок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просмотрев задачу на РЖЯ уже не следит за формой слов, и пишет отрывками, несвязными высказываниями. 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большинстве случаев отдают предпочтение  словесной коммуникации в ситуации, которая оценивается ими как учебная, и жестовой коммуникации во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внеучебной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ситуации, в том числе при общении друг с другом.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Подводя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итоги: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400600"/>
          </a:xfrm>
        </p:spPr>
        <p:txBody>
          <a:bodyPr>
            <a:normAutofit fontScale="85000" lnSpcReduction="10000"/>
          </a:bodyPr>
          <a:lstStyle/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 убедились в том, что перевод задачи на жестовый язык, не облегчает понимание ребенком смысла задачи, часто только усложняют понимание ребенка;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необходимо понять, что при успешном решении ребенком задачи после РЖЯ не всегда получается его научить, то есть научить соотнести решенную задачу с предложенной новой похожей задачей;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доказали обучение ребенка с помощью традиционного математического метода показывает положительную динамику в усвоении знания, ребенок научаясь решать задачи переносит путь решения на похожее задачи и справляется в большинстве случаях.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435280" cy="638132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Таким образом, в соответствии с ФГОС НОО обучающихся с ОВЗ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образовательно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– коррекционной работе с глухими обучающимися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используются разные формы речи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словесная (в устной, письменной и устно –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дактильной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форме) и жестовая (РЖЯ и КЖР), при их соотношении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учетом особых образовательных потребностей разных категорий глухих детей, их индивидуальных особенностей, обеспечения качественного образования детей, наиболее полноценного личностного развития, социальной адаптации и интеграции в обществе.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125</Words>
  <Application>Microsoft Office PowerPoint</Application>
  <PresentationFormat>Экран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Результаты краткосрочных лабораторных исследований по изучению результативности понимания и присвоения глухим ребенком предлагаемого содержания при использовании русского жестового языка и при его исключении  </vt:lpstr>
      <vt:lpstr>Слайд 2</vt:lpstr>
      <vt:lpstr>Слайд 3</vt:lpstr>
      <vt:lpstr>Слайд 4</vt:lpstr>
      <vt:lpstr>Слайд 5</vt:lpstr>
      <vt:lpstr>Слайд 6</vt:lpstr>
      <vt:lpstr>Подводя итоги: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краткосрочных лабораторных исследований по изучению результативности понимания и присвоения глухим ребенком предлагаемого содержания при использовании русского жестового языка и при его исключении  </dc:title>
  <dc:creator>user</dc:creator>
  <cp:lastModifiedBy>user</cp:lastModifiedBy>
  <cp:revision>2</cp:revision>
  <dcterms:created xsi:type="dcterms:W3CDTF">2016-03-20T15:27:06Z</dcterms:created>
  <dcterms:modified xsi:type="dcterms:W3CDTF">2016-03-20T15:46:23Z</dcterms:modified>
</cp:coreProperties>
</file>