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8" r:id="rId4"/>
    <p:sldId id="270" r:id="rId5"/>
    <p:sldId id="274" r:id="rId6"/>
    <p:sldId id="275" r:id="rId7"/>
    <p:sldId id="276" r:id="rId8"/>
    <p:sldId id="271" r:id="rId9"/>
    <p:sldId id="272" r:id="rId10"/>
    <p:sldId id="273" r:id="rId11"/>
    <p:sldId id="279" r:id="rId12"/>
    <p:sldId id="262" r:id="rId13"/>
    <p:sldId id="264" r:id="rId14"/>
    <p:sldId id="27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8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7D55-50F9-49FA-95EC-91CD85274D25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9EB8-30C2-4E77-9E0B-F3D5A027C2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7D55-50F9-49FA-95EC-91CD85274D25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9EB8-30C2-4E77-9E0B-F3D5A027C2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7D55-50F9-49FA-95EC-91CD85274D25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9EB8-30C2-4E77-9E0B-F3D5A027C2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7D55-50F9-49FA-95EC-91CD85274D25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9EB8-30C2-4E77-9E0B-F3D5A027C2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7D55-50F9-49FA-95EC-91CD85274D25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9EB8-30C2-4E77-9E0B-F3D5A027C2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7D55-50F9-49FA-95EC-91CD85274D25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9EB8-30C2-4E77-9E0B-F3D5A027C2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7D55-50F9-49FA-95EC-91CD85274D25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9EB8-30C2-4E77-9E0B-F3D5A027C2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7D55-50F9-49FA-95EC-91CD85274D25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9EB8-30C2-4E77-9E0B-F3D5A027C2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7D55-50F9-49FA-95EC-91CD85274D25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9EB8-30C2-4E77-9E0B-F3D5A027C2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7D55-50F9-49FA-95EC-91CD85274D25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9EB8-30C2-4E77-9E0B-F3D5A027C2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7D55-50F9-49FA-95EC-91CD85274D25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9EB8-30C2-4E77-9E0B-F3D5A027C2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77D55-50F9-49FA-95EC-91CD85274D25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09EB8-30C2-4E77-9E0B-F3D5A027C23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5472608"/>
          </a:xfrm>
        </p:spPr>
        <p:txBody>
          <a:bodyPr>
            <a:normAutofit/>
          </a:bodyPr>
          <a:lstStyle/>
          <a:p>
            <a:r>
              <a:rPr lang="ru-RU" b="1" dirty="0">
                <a:latin typeface="Cambria" panose="02040503050406030204" pitchFamily="18" charset="0"/>
              </a:rPr>
              <a:t>Возможности применения приложений IOS в педагогической работе с русскоязычными лицами с ОВЗ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19256" cy="1556792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latin typeface="Cambria" panose="02040503050406030204" pitchFamily="18" charset="0"/>
              </a:rPr>
              <a:t>Kidspiration</a:t>
            </a:r>
            <a:r>
              <a:rPr lang="en-US" b="1" dirty="0">
                <a:latin typeface="Cambria" panose="02040503050406030204" pitchFamily="18" charset="0"/>
              </a:rPr>
              <a:t/>
            </a:r>
            <a:br>
              <a:rPr lang="en-US" b="1" dirty="0">
                <a:latin typeface="Cambria" panose="02040503050406030204" pitchFamily="18" charset="0"/>
              </a:rPr>
            </a:br>
            <a:r>
              <a:rPr lang="en-US" b="1" dirty="0" smtClean="0">
                <a:latin typeface="Cambria" panose="02040503050406030204" pitchFamily="18" charset="0"/>
              </a:rPr>
              <a:t>maps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268760"/>
            <a:ext cx="7272808" cy="5454606"/>
          </a:xfrm>
        </p:spPr>
      </p:pic>
    </p:spTree>
    <p:extLst>
      <p:ext uri="{BB962C8B-B14F-4D97-AF65-F5344CB8AC3E}">
        <p14:creationId xmlns:p14="http://schemas.microsoft.com/office/powerpoint/2010/main" val="23409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Clicker </a:t>
            </a:r>
            <a:r>
              <a:rPr lang="en-US" dirty="0" err="1" smtClean="0">
                <a:latin typeface="Cambria" panose="02040503050406030204" pitchFamily="18" charset="0"/>
              </a:rPr>
              <a:t>Sentenses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4" name="clicker sentences (1)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191929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2376264"/>
          </a:xfrm>
        </p:spPr>
        <p:txBody>
          <a:bodyPr>
            <a:normAutofit fontScale="90000"/>
          </a:bodyPr>
          <a:lstStyle/>
          <a:p>
            <a:r>
              <a:rPr lang="ru-RU" dirty="0"/>
              <a:t> </a:t>
            </a:r>
            <a:r>
              <a:rPr lang="ru-RU" b="1" dirty="0" err="1">
                <a:latin typeface="Arial Narrow" pitchFamily="34" charset="0"/>
              </a:rPr>
              <a:t>Augmentative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en-US" b="1" dirty="0">
                <a:latin typeface="Arial Narrow" pitchFamily="34" charset="0"/>
              </a:rPr>
              <a:t>and Alternative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Communication</a:t>
            </a:r>
            <a:r>
              <a:rPr lang="ru-RU" b="1" dirty="0">
                <a:latin typeface="Arial Narrow" pitchFamily="34" charset="0"/>
              </a:rPr>
              <a:t> (AAC</a:t>
            </a:r>
            <a:r>
              <a:rPr lang="ru-RU" dirty="0">
                <a:latin typeface="Arial Narrow" pitchFamily="34" charset="0"/>
              </a:rPr>
              <a:t>). </a:t>
            </a:r>
            <a:r>
              <a:rPr lang="ru-RU" dirty="0" smtClean="0">
                <a:latin typeface="Arial Narrow" pitchFamily="34" charset="0"/>
              </a:rPr>
              <a:t/>
            </a:r>
            <a:br>
              <a:rPr lang="ru-RU" dirty="0" smtClean="0">
                <a:latin typeface="Arial Narrow" pitchFamily="34" charset="0"/>
              </a:rPr>
            </a:br>
            <a:r>
              <a:rPr lang="ru-RU" dirty="0">
                <a:latin typeface="Arial Narrow" pitchFamily="34" charset="0"/>
              </a:rPr>
              <a:t>Вспомогательное и Альтернативное Общение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708920"/>
            <a:ext cx="8208912" cy="36004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ambria" pitchFamily="18" charset="0"/>
              </a:rPr>
              <a:t>Устройства</a:t>
            </a:r>
            <a:r>
              <a:rPr lang="ru-RU" dirty="0">
                <a:latin typeface="Cambria" pitchFamily="18" charset="0"/>
              </a:rPr>
              <a:t>, средства, методы, применяемые для обеспечения, облегчения  коммуникации для лиц, которым в результате различных нарушений обычное речевое общение недоступно либо затруднено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>
                <a:latin typeface="Arial Narrow" pitchFamily="34" charset="0"/>
              </a:rPr>
              <a:t>Go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talk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en-US" b="1" dirty="0">
                <a:latin typeface="Arial Narrow" pitchFamily="34" charset="0"/>
              </a:rPr>
              <a:t>now</a:t>
            </a:r>
            <a:r>
              <a:rPr lang="ru-RU" b="1" dirty="0">
                <a:latin typeface="Arial Narrow" pitchFamily="34" charset="0"/>
              </a:rPr>
              <a:t>, </a:t>
            </a:r>
            <a:r>
              <a:rPr lang="en-US" b="1" dirty="0" err="1">
                <a:latin typeface="Arial Narrow" pitchFamily="34" charset="0"/>
              </a:rPr>
              <a:t>Proloque</a:t>
            </a:r>
            <a:r>
              <a:rPr lang="ru-RU" b="1" dirty="0">
                <a:latin typeface="Arial Narrow" pitchFamily="34" charset="0"/>
              </a:rPr>
              <a:t>2</a:t>
            </a:r>
            <a:r>
              <a:rPr lang="en-US" b="1" dirty="0">
                <a:latin typeface="Arial Narrow" pitchFamily="34" charset="0"/>
              </a:rPr>
              <a:t>Go</a:t>
            </a:r>
            <a:r>
              <a:rPr lang="ru-RU" b="1" dirty="0">
                <a:latin typeface="Arial Narrow" pitchFamily="34" charset="0"/>
              </a:rPr>
              <a:t>,  </a:t>
            </a:r>
            <a:r>
              <a:rPr lang="ru-RU" b="1" dirty="0" err="1" smtClean="0">
                <a:latin typeface="Arial Narrow" pitchFamily="34" charset="0"/>
              </a:rPr>
              <a:t>Talk</a:t>
            </a:r>
            <a:r>
              <a:rPr lang="en-US" b="1" dirty="0" err="1" smtClean="0">
                <a:latin typeface="Arial Narrow" pitchFamily="34" charset="0"/>
              </a:rPr>
              <a:t>ingtiles</a:t>
            </a:r>
            <a:r>
              <a:rPr lang="ru-RU" b="1" dirty="0" smtClean="0">
                <a:latin typeface="Arial Narrow" pitchFamily="34" charset="0"/>
              </a:rPr>
              <a:t>. </a:t>
            </a:r>
            <a:endParaRPr lang="ru-RU" dirty="0">
              <a:latin typeface="Arial Narrow" pitchFamily="34" charset="0"/>
            </a:endParaRPr>
          </a:p>
        </p:txBody>
      </p:sp>
      <p:pic>
        <p:nvPicPr>
          <p:cNvPr id="4" name="Содержимое 3" descr="Overboard&amp;#8232;Windows / Mac&amp;#8232;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639445"/>
            <a:ext cx="5891361" cy="431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gusinc.com/2012/TalkTablet_files/TT5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23528" y="4725144"/>
            <a:ext cx="129614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Arial Narrow" pitchFamily="34" charset="0"/>
              </a:rPr>
              <a:t>Proloque</a:t>
            </a:r>
            <a:r>
              <a:rPr lang="ru-RU" b="1" dirty="0">
                <a:latin typeface="Arial Narrow" pitchFamily="34" charset="0"/>
              </a:rPr>
              <a:t>2</a:t>
            </a:r>
            <a:r>
              <a:rPr lang="en-US" b="1" dirty="0">
                <a:latin typeface="Arial Narrow" pitchFamily="34" charset="0"/>
              </a:rPr>
              <a:t>Go</a:t>
            </a:r>
            <a:endParaRPr lang="ru-RU" dirty="0"/>
          </a:p>
        </p:txBody>
      </p:sp>
      <p:pic>
        <p:nvPicPr>
          <p:cNvPr id="4" name="6 девочка 3г с  Pervasive Developmental Disorder Прога Proloquo2Go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544" y="16288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09395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2088231"/>
          </a:xfrm>
        </p:spPr>
        <p:txBody>
          <a:bodyPr/>
          <a:lstStyle/>
          <a:p>
            <a:r>
              <a:rPr lang="ru-RU" dirty="0" err="1" smtClean="0">
                <a:latin typeface="Arial Narrow" pitchFamily="34" charset="0"/>
              </a:rPr>
              <a:t>Асситивные</a:t>
            </a:r>
            <a:r>
              <a:rPr lang="ru-RU" dirty="0" smtClean="0">
                <a:latin typeface="Arial Narrow" pitchFamily="34" charset="0"/>
              </a:rPr>
              <a:t> технологии</a:t>
            </a:r>
            <a:br>
              <a:rPr lang="ru-RU" dirty="0" smtClean="0">
                <a:latin typeface="Arial Narrow" pitchFamily="34" charset="0"/>
              </a:rPr>
            </a:br>
            <a:r>
              <a:rPr lang="ru-RU" dirty="0" err="1" smtClean="0">
                <a:latin typeface="Arial Narrow" pitchFamily="34" charset="0"/>
              </a:rPr>
              <a:t>Assistive</a:t>
            </a:r>
            <a:r>
              <a:rPr lang="ru-RU" dirty="0" smtClean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technology</a:t>
            </a:r>
            <a:r>
              <a:rPr lang="ru-RU" dirty="0">
                <a:latin typeface="Arial Narrow" pitchFamily="34" charset="0"/>
              </a:rPr>
              <a:t> – AT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2420888"/>
            <a:ext cx="7344816" cy="3528392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latin typeface="Cambria" pitchFamily="18" charset="0"/>
              </a:rPr>
              <a:t>Различные устройства, специальные технологии </a:t>
            </a:r>
            <a:r>
              <a:rPr lang="ru-RU" b="1" dirty="0">
                <a:latin typeface="Cambria" pitchFamily="18" charset="0"/>
              </a:rPr>
              <a:t>и </a:t>
            </a:r>
            <a:r>
              <a:rPr lang="ru-RU" b="1" dirty="0" smtClean="0">
                <a:latin typeface="Cambria" pitchFamily="18" charset="0"/>
              </a:rPr>
              <a:t>средства, облегчающие </a:t>
            </a:r>
            <a:r>
              <a:rPr lang="ru-RU" b="1" dirty="0">
                <a:latin typeface="Cambria" pitchFamily="18" charset="0"/>
              </a:rPr>
              <a:t>либо </a:t>
            </a:r>
            <a:r>
              <a:rPr lang="ru-RU" b="1" dirty="0" smtClean="0">
                <a:latin typeface="Cambria" pitchFamily="18" charset="0"/>
              </a:rPr>
              <a:t>обеспечивающие </a:t>
            </a:r>
            <a:r>
              <a:rPr lang="ru-RU" b="1" dirty="0">
                <a:latin typeface="Cambria" pitchFamily="18" charset="0"/>
              </a:rPr>
              <a:t>лицам с ограниченными возможностями независимое функционирование, доступ к бытовой, учебной, профессиональной </a:t>
            </a:r>
            <a:r>
              <a:rPr lang="ru-RU" b="1" dirty="0" smtClean="0">
                <a:latin typeface="Cambria" pitchFamily="18" charset="0"/>
              </a:rPr>
              <a:t>деятельности и </a:t>
            </a:r>
            <a:r>
              <a:rPr lang="ru-RU" b="1" dirty="0">
                <a:latin typeface="Cambria" pitchFamily="18" charset="0"/>
              </a:rPr>
              <a:t>общению</a:t>
            </a:r>
            <a:endParaRPr lang="ru-RU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Social Skill Builder</a:t>
            </a:r>
            <a:endParaRPr lang="ru-RU" dirty="0"/>
          </a:p>
        </p:txBody>
      </p:sp>
      <p:pic>
        <p:nvPicPr>
          <p:cNvPr id="4" name="skill 9 16 a (1)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07297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latin typeface="Cambria" panose="02040503050406030204" pitchFamily="18" charset="0"/>
              </a:rPr>
              <a:t>Kidspiration</a:t>
            </a:r>
            <a:r>
              <a:rPr lang="en-US" b="1" dirty="0" smtClean="0">
                <a:latin typeface="Cambria" panose="02040503050406030204" pitchFamily="18" charset="0"/>
              </a:rPr>
              <a:t/>
            </a:r>
            <a:br>
              <a:rPr lang="en-US" b="1" dirty="0" smtClean="0">
                <a:latin typeface="Cambria" panose="02040503050406030204" pitchFamily="18" charset="0"/>
              </a:rPr>
            </a:br>
            <a:r>
              <a:rPr lang="en-US" b="1" dirty="0" smtClean="0">
                <a:latin typeface="Cambria" panose="02040503050406030204" pitchFamily="18" charset="0"/>
              </a:rPr>
              <a:t>maps</a:t>
            </a:r>
            <a:endParaRPr lang="ru-RU" b="1" dirty="0">
              <a:latin typeface="Cambria" panose="0204050305040603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268760"/>
            <a:ext cx="7776864" cy="5832648"/>
          </a:xfrm>
        </p:spPr>
      </p:pic>
    </p:spTree>
    <p:extLst>
      <p:ext uri="{BB962C8B-B14F-4D97-AF65-F5344CB8AC3E}">
        <p14:creationId xmlns:p14="http://schemas.microsoft.com/office/powerpoint/2010/main" val="401114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661046"/>
          </a:xfrm>
        </p:spPr>
        <p:txBody>
          <a:bodyPr/>
          <a:lstStyle/>
          <a:p>
            <a:r>
              <a:rPr lang="en-US" b="1" dirty="0" err="1" smtClean="0">
                <a:latin typeface="Cambria" panose="02040503050406030204" pitchFamily="18" charset="0"/>
              </a:rPr>
              <a:t>Kidspiration</a:t>
            </a:r>
            <a:r>
              <a:rPr lang="en-US" b="1" dirty="0" smtClean="0">
                <a:latin typeface="Cambria" panose="02040503050406030204" pitchFamily="18" charset="0"/>
              </a:rPr>
              <a:t/>
            </a:r>
            <a:br>
              <a:rPr lang="en-US" b="1" dirty="0" smtClean="0">
                <a:latin typeface="Cambria" panose="02040503050406030204" pitchFamily="18" charset="0"/>
              </a:rPr>
            </a:br>
            <a:r>
              <a:rPr lang="en-US" b="1" dirty="0" smtClean="0">
                <a:latin typeface="Cambria" panose="02040503050406030204" pitchFamily="18" charset="0"/>
              </a:rPr>
              <a:t>maps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196752"/>
            <a:ext cx="7272808" cy="5454606"/>
          </a:xfrm>
        </p:spPr>
      </p:pic>
    </p:spTree>
    <p:extLst>
      <p:ext uri="{BB962C8B-B14F-4D97-AF65-F5344CB8AC3E}">
        <p14:creationId xmlns:p14="http://schemas.microsoft.com/office/powerpoint/2010/main" val="25689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latin typeface="Cambria" panose="02040503050406030204" pitchFamily="18" charset="0"/>
              </a:rPr>
              <a:t>Kidspiration</a:t>
            </a:r>
            <a:r>
              <a:rPr lang="en-US" b="1" dirty="0" smtClean="0">
                <a:latin typeface="Cambria" panose="02040503050406030204" pitchFamily="18" charset="0"/>
              </a:rPr>
              <a:t/>
            </a:r>
            <a:br>
              <a:rPr lang="en-US" b="1" dirty="0" smtClean="0">
                <a:latin typeface="Cambria" panose="02040503050406030204" pitchFamily="18" charset="0"/>
              </a:rPr>
            </a:br>
            <a:r>
              <a:rPr lang="en-US" b="1" dirty="0" smtClean="0">
                <a:latin typeface="Cambria" panose="02040503050406030204" pitchFamily="18" charset="0"/>
              </a:rPr>
              <a:t>maps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322766"/>
            <a:ext cx="7056784" cy="5292588"/>
          </a:xfrm>
        </p:spPr>
      </p:pic>
    </p:spTree>
    <p:extLst>
      <p:ext uri="{BB962C8B-B14F-4D97-AF65-F5344CB8AC3E}">
        <p14:creationId xmlns:p14="http://schemas.microsoft.com/office/powerpoint/2010/main" val="367649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661046"/>
          </a:xfrm>
        </p:spPr>
        <p:txBody>
          <a:bodyPr/>
          <a:lstStyle/>
          <a:p>
            <a:r>
              <a:rPr lang="en-US" b="1" dirty="0" err="1" smtClean="0">
                <a:latin typeface="Cambria" panose="02040503050406030204" pitchFamily="18" charset="0"/>
              </a:rPr>
              <a:t>Kidspiration</a:t>
            </a:r>
            <a:r>
              <a:rPr lang="en-US" b="1" dirty="0">
                <a:latin typeface="Cambria" panose="02040503050406030204" pitchFamily="18" charset="0"/>
              </a:rPr>
              <a:t/>
            </a:r>
            <a:br>
              <a:rPr lang="en-US" b="1" dirty="0">
                <a:latin typeface="Cambria" panose="02040503050406030204" pitchFamily="18" charset="0"/>
              </a:rPr>
            </a:br>
            <a:r>
              <a:rPr lang="en-US" b="1" dirty="0" smtClean="0">
                <a:latin typeface="Cambria" panose="02040503050406030204" pitchFamily="18" charset="0"/>
              </a:rPr>
              <a:t>maps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124744"/>
            <a:ext cx="7416824" cy="5562618"/>
          </a:xfrm>
        </p:spPr>
      </p:pic>
    </p:spTree>
    <p:extLst>
      <p:ext uri="{BB962C8B-B14F-4D97-AF65-F5344CB8AC3E}">
        <p14:creationId xmlns:p14="http://schemas.microsoft.com/office/powerpoint/2010/main" val="334589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Cambria" panose="02040503050406030204" pitchFamily="18" charset="0"/>
              </a:rPr>
              <a:t>Kidspiration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340768"/>
            <a:ext cx="6984776" cy="5238582"/>
          </a:xfrm>
        </p:spPr>
      </p:pic>
    </p:spTree>
    <p:extLst>
      <p:ext uri="{BB962C8B-B14F-4D97-AF65-F5344CB8AC3E}">
        <p14:creationId xmlns:p14="http://schemas.microsoft.com/office/powerpoint/2010/main" val="144117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805062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latin typeface="Cambria" panose="02040503050406030204" pitchFamily="18" charset="0"/>
              </a:rPr>
              <a:t>Kidspiration</a:t>
            </a:r>
            <a:r>
              <a:rPr lang="en-US" b="1" dirty="0" smtClean="0">
                <a:latin typeface="Cambria" panose="02040503050406030204" pitchFamily="18" charset="0"/>
              </a:rPr>
              <a:t/>
            </a:r>
            <a:br>
              <a:rPr lang="en-US" b="1" dirty="0" smtClean="0">
                <a:latin typeface="Cambria" panose="02040503050406030204" pitchFamily="18" charset="0"/>
              </a:rPr>
            </a:br>
            <a:r>
              <a:rPr lang="en-US" b="1" dirty="0" smtClean="0">
                <a:latin typeface="Cambria" panose="02040503050406030204" pitchFamily="18" charset="0"/>
              </a:rPr>
              <a:t>maps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124744"/>
            <a:ext cx="7344816" cy="5508612"/>
          </a:xfrm>
        </p:spPr>
      </p:pic>
    </p:spTree>
    <p:extLst>
      <p:ext uri="{BB962C8B-B14F-4D97-AF65-F5344CB8AC3E}">
        <p14:creationId xmlns:p14="http://schemas.microsoft.com/office/powerpoint/2010/main" val="337543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94</Words>
  <Application>Microsoft Office PowerPoint</Application>
  <PresentationFormat>Экран (4:3)</PresentationFormat>
  <Paragraphs>16</Paragraphs>
  <Slides>14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Arial Narrow</vt:lpstr>
      <vt:lpstr>Calibri</vt:lpstr>
      <vt:lpstr>Cambria</vt:lpstr>
      <vt:lpstr>Times New Roman</vt:lpstr>
      <vt:lpstr>Тема Office</vt:lpstr>
      <vt:lpstr>Возможности применения приложений IOS в педагогической работе с русскоязычными лицами с ОВЗ</vt:lpstr>
      <vt:lpstr>Асситивные технологии Assistive technology – AT</vt:lpstr>
      <vt:lpstr>Social Skill Builder</vt:lpstr>
      <vt:lpstr>Kidspiration maps</vt:lpstr>
      <vt:lpstr>Kidspiration maps</vt:lpstr>
      <vt:lpstr>Kidspiration maps</vt:lpstr>
      <vt:lpstr>Kidspiration maps</vt:lpstr>
      <vt:lpstr>Kidspiration</vt:lpstr>
      <vt:lpstr>Kidspiration maps</vt:lpstr>
      <vt:lpstr>Kidspiration maps</vt:lpstr>
      <vt:lpstr>Clicker Sentenses</vt:lpstr>
      <vt:lpstr> Augmentative and Alternative Communication (AAC).  Вспомогательное и Альтернативное Общение</vt:lpstr>
      <vt:lpstr>Go talk now, Proloque2Go,  Talkingtiles. </vt:lpstr>
      <vt:lpstr>Proloque2Go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Ассистивные технологии и компьютерные устройства нового поколения</dc:title>
  <dc:creator>Lina</dc:creator>
  <cp:lastModifiedBy>Perceptron</cp:lastModifiedBy>
  <cp:revision>15</cp:revision>
  <dcterms:created xsi:type="dcterms:W3CDTF">2015-03-17T20:04:00Z</dcterms:created>
  <dcterms:modified xsi:type="dcterms:W3CDTF">2016-03-29T17:20:31Z</dcterms:modified>
</cp:coreProperties>
</file>