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7" r:id="rId3"/>
    <p:sldId id="301" r:id="rId4"/>
    <p:sldId id="278" r:id="rId5"/>
    <p:sldId id="264" r:id="rId6"/>
    <p:sldId id="305" r:id="rId7"/>
    <p:sldId id="281" r:id="rId8"/>
    <p:sldId id="306" r:id="rId9"/>
    <p:sldId id="265" r:id="rId10"/>
    <p:sldId id="307" r:id="rId11"/>
    <p:sldId id="309" r:id="rId12"/>
    <p:sldId id="296" r:id="rId13"/>
    <p:sldId id="292" r:id="rId14"/>
    <p:sldId id="293" r:id="rId15"/>
    <p:sldId id="31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6B81AA-6593-4322-A210-165280C3C8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05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02DC6-9D93-48F5-8BE5-91D0288A2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541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AB332-718B-414E-AA50-545497364E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24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5534C-441D-4199-B61A-D5118F953D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395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D3BF6-6D03-41FA-8BEB-679A0F8168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0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33774-620F-4CC4-99EF-A4C2A240F0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94D93-A9AD-468F-8BB4-011321DBBD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7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42875-ECC3-4FD2-BF7C-C68D7DBE67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855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DEB24-BABE-41E5-A1C7-6D1DBA4B14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38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575CC-AB0B-49E7-A93F-1FC0B19AE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04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F3B34-D583-4FEC-8104-27AB5E83A4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16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F3620A-D694-4A20-AB3C-566E7E0593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5888"/>
            <a:ext cx="8497887" cy="30972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</a:t>
            </a:r>
            <a:b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программ </a:t>
            </a:r>
            <a:b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</a:t>
            </a:r>
            <a:r>
              <a:rPr lang="ru-RU" sz="2400" b="1" i="1" cap="al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развивающей области различных вариантов АООП НОО обучающихся</a:t>
            </a:r>
            <a:b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нарушениями слуха </a:t>
            </a: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00438"/>
            <a:ext cx="3886200" cy="15287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Яхнина Е.З.,</a:t>
            </a:r>
          </a:p>
          <a:p>
            <a:pPr eaLnBrk="1" hangingPunct="1">
              <a:defRPr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 кафедры инклюзивного образования и сурдопедагогики МПГУ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035925" cy="1520825"/>
          </a:xfrm>
        </p:spPr>
        <p:txBody>
          <a:bodyPr/>
          <a:lstStyle/>
          <a:p>
            <a:pPr algn="ctr"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рабочих программ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 примере примерной программы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развитию речевого слуха и произносительной стороны речи (вариант АООП НОО 1.2)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(слайд 1)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sz="2400" b="1" smtClean="0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 smtClean="0"/>
              <a:t>ПОЯСНИТЕЛЬНАЯ ЗАПИСКА. </a:t>
            </a:r>
            <a:endParaRPr lang="ru-RU" altLang="ru-RU" sz="1800" smtClean="0"/>
          </a:p>
          <a:p>
            <a:endParaRPr lang="ru-RU" altLang="ru-RU" sz="1800" smtClean="0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 smtClean="0"/>
              <a:t>Развитие слухового восприятия </a:t>
            </a:r>
            <a:endParaRPr lang="ru-RU" altLang="ru-RU" sz="1800" smtClean="0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 smtClean="0"/>
              <a:t>и произносительной стороны речи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 smtClean="0"/>
              <a:t>глухих обучающихся </a:t>
            </a:r>
            <a:endParaRPr lang="ru-RU" altLang="ru-RU" sz="1800" smtClean="0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 smtClean="0"/>
              <a:t>в  системе начального общего образования </a:t>
            </a:r>
            <a:endParaRPr lang="ru-RU" altLang="ru-RU" sz="1800" smtClean="0"/>
          </a:p>
          <a:p>
            <a:endParaRPr lang="ru-RU" altLang="ru-RU" sz="1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396287" cy="1584325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ПРЕДМЕТ </a:t>
            </a:r>
            <a:b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 –РАЗВИВАЮЩЕЙ ОБЛАСТИ</a:t>
            </a:r>
            <a:b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«ФОРМИРОВАНИЕ РЕЧЕВОГО СЛУХА </a:t>
            </a:r>
            <a:b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ПРОИЗНОСИТЕЛЬНОЙ СТОРОНЫ РЕЧИ» </a:t>
            </a:r>
            <a:b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(индивидуальные занятия)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752600"/>
            <a:ext cx="8099425" cy="510540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/>
              <a:t>Общая характеристика предмета.</a:t>
            </a:r>
          </a:p>
          <a:p>
            <a:pPr>
              <a:defRPr/>
            </a:pPr>
            <a:r>
              <a:rPr lang="ru-RU" sz="1800" b="1" dirty="0" smtClean="0"/>
              <a:t>Цель и задачи предмета</a:t>
            </a:r>
            <a:endParaRPr lang="ru-RU" sz="1800" dirty="0" smtClean="0"/>
          </a:p>
          <a:p>
            <a:pPr>
              <a:defRPr/>
            </a:pPr>
            <a:r>
              <a:rPr lang="ru-RU" sz="1800" b="1" dirty="0" smtClean="0"/>
              <a:t>Структура и содержание предмета. </a:t>
            </a:r>
          </a:p>
          <a:p>
            <a:pPr>
              <a:defRPr/>
            </a:pPr>
            <a:r>
              <a:rPr lang="ru-RU" sz="1800" b="1" dirty="0" smtClean="0"/>
              <a:t>Место предмета в учебном плане.</a:t>
            </a:r>
            <a:endParaRPr lang="ru-RU" sz="1800" dirty="0" smtClean="0"/>
          </a:p>
          <a:p>
            <a:pPr>
              <a:defRPr/>
            </a:pPr>
            <a:r>
              <a:rPr lang="ru-RU" sz="1800" b="1" dirty="0" smtClean="0"/>
              <a:t>Мониторинг результатов обучения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ПРОГРАММЫ ПО РАЗВИТИЮ РЕЧЕВОГО СЛУХА, ПРОИЗНОСИТЕЛЬНОЙ СТОРОНЫ РЕЧИ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				(по классам)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1800" b="1" u="sng" dirty="0" smtClean="0"/>
              <a:t>Программы с</a:t>
            </a:r>
            <a:r>
              <a:rPr lang="ru-RU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остоят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трех разделов: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речевого слуха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призносительной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стороны речи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универсальных учебных действий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Раскрываются: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обучения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обучения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000" dirty="0" smtClean="0"/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07362" cy="1260475"/>
          </a:xfrm>
        </p:spPr>
        <p:txBody>
          <a:bodyPr/>
          <a:lstStyle/>
          <a:p>
            <a:pPr algn="just"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 - дифференцированный подход к развитию восприятия устной речи у глухих детей (слайд 1)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773238"/>
            <a:ext cx="8316912" cy="4751387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поступлении детей в школу проводится комплексное обследование нарушенной слуховой функции, восприятия и воспроизведения устной речи как составная часть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педагогического изучения особенностей и возможностей развития обучающегося, выявления его особых образовательных потребностей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развития речевого слуха,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слухозрительного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восприятия устной речи у обучающихся, поступивших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первый (дополнительный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класс, в большинстве случаев, реализуется содержание первоначального периода (Кузьмичева Е.П.) с учетом индивидуальных особенностей каждого обучающегося.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Дети, поступившие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первый класс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представляют неоднородный контингент по уровню развития слухового восприятия и произносительной стороны речи. Поэтому в начале обучения используются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разноуровневые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 -дифференцированный  подход к развитию речевого слуха, </a:t>
            </a:r>
            <a:r>
              <a:rPr lang="ru-RU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слухозрительного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восприятия устной речи, ее произносительной стороны у глухих обучающихся (слайд 2)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5013325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содержания работы по развитию восприятия устной речи обучающихся, поступивших в первый класс, осуществляется при использовании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разноуровневых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программ, учитывающих результаты комплексного обследования каждого ребенка на начало школьного обучения.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разноуровневых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 отличается требованиями: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 слуховому словарю, его объему,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 основным речевым единицам, используемым в начале обучения для развития речевого слуха - слова или фразы,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 способам первичного восприятия речевого материала обучающимися -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слухозрительно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сразу на слух,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 условиям восприятия речевого материала – различение, опознавание и распознавание,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 речевому материалу и объему текстов, технологиям работы  с ними.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Совпадают в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разноуровневых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программах темы по развитию восприятия устной речи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107362" cy="1296987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Обучение произношению направлено на формирование внятной, членораздельной речи, приближающейся к естественному звучанию.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060575"/>
            <a:ext cx="8172450" cy="4464050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Важное значение придается формированию у обучающихся 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самоконтроля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произносительной стороны речи.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детей развивается 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естественная манера речи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умение пользоваться при передаче речевой информации соответствующими 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неречевыми средствами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выражением лица, позой, естественными жестами</a:t>
            </a:r>
            <a:r>
              <a:rPr lang="ru-RU" sz="1800" dirty="0" smtClean="0"/>
              <a:t>. </a:t>
            </a:r>
          </a:p>
          <a:p>
            <a:pPr algn="just">
              <a:defRPr/>
            </a:pP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Разноуровневые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программы базируются на основных положениях отечественной системы работы  по обучению произношению, реализуют единые требования к воспроизведению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слогоритмической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структуры слов и ритмической структуры фраз, орфоэпических норм. Планирование работы осуществляется с учетом состояния произношения каждого обучающегося. </a:t>
            </a:r>
          </a:p>
          <a:p>
            <a:pPr algn="just">
              <a:defRPr/>
            </a:pPr>
            <a:endParaRPr lang="ru-RU" sz="2000" dirty="0" smtClean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07362" cy="1079500"/>
          </a:xfrm>
        </p:spPr>
        <p:txBody>
          <a:bodyPr/>
          <a:lstStyle/>
          <a:p>
            <a:pPr algn="just">
              <a:defRPr/>
            </a:pP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Мониторинг развития речевого слуха и произносительной стороны речи в условиях реализации индивидуально-дифференцированного подхода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565400"/>
            <a:ext cx="8027988" cy="3024188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развития речевого слуха не всегда совпадает с традиционными сроками, проводится по мере выполнения ребенком программных требований.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Невыполнение учеником требований программы, по которой велось обучение в течение учебного года, является основанием для специального обсуждения на школьном психолого-педагогическом консилиуме с целью выявления причин и выработки рекомендаций, обеспечивающих слухоречевое развитие каждого обучающегося с учетом его индивидуальных особенностей. 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035925" cy="1036638"/>
          </a:xfrm>
        </p:spPr>
        <p:txBody>
          <a:bodyPr/>
          <a:lstStyle/>
          <a:p>
            <a:pPr>
              <a:defRPr/>
            </a:pPr>
            <a:r>
              <a:rPr lang="ru-RU" sz="20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 – РАЗВИВАЮЩАЯ ОБЛАСТЬ АООП НОО глухих обучающихся </a:t>
            </a:r>
            <a:endParaRPr lang="ru-RU" sz="2000" spc="-15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349500"/>
            <a:ext cx="8172450" cy="3311525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реализации каждого варианта АООП НОО обучающихся с нарушениями слуха учитывается, что весь образовательный процесс носит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развивающую направленность.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Коррекционно-развивающая область является обязательной частью внеурочной деятельности, поддерживающей процесс освоения содержания АООП НОО с учетом особых образовательных потребностей каждой категории глухих обучающихся, их индивидуальных особенностей</a:t>
            </a:r>
            <a:r>
              <a:rPr lang="ru-RU" sz="1800" dirty="0" smtClean="0"/>
              <a:t>.</a:t>
            </a:r>
            <a:endParaRPr lang="ru-RU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07362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i="1" spc="-15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20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развивающая область </a:t>
            </a:r>
            <a:br>
              <a:rPr lang="ru-RU" sz="20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АООП НОО  обучающихся с нарушенным слухом</a:t>
            </a:r>
            <a:endParaRPr lang="ru-RU" sz="2000" spc="-15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172450" cy="446405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предметы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развивающей области отводится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часов в неделю (из 10 часов, отведенных на внеурочную деятельность). 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ФГОС НОО и примерной АООП НОО указаны обязательные предметы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–развивающей области. Содержание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–развивающей области может быть дополнено с учетом рекомендаций ПМПК и ИПР обучающегося.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разработке содержания предметов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развивающей области учитываются особые образовательные потребности и возможности каждой категории обучающихся с нарушенным слухом.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84213" y="304800"/>
            <a:ext cx="7891462" cy="963613"/>
          </a:xfrm>
        </p:spPr>
        <p:txBody>
          <a:bodyPr/>
          <a:lstStyle/>
          <a:p>
            <a:pPr algn="ctr">
              <a:defRPr/>
            </a:pPr>
            <a:r>
              <a:rPr lang="ru-RU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развивавющая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область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АООП НОО (варианты 1.1, 2.1)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539750" y="2205038"/>
            <a:ext cx="8027988" cy="2952750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Предусматривается реализация Программы коррекционной работы, осуществляемой совместно учителем – дефектологом (сурдопедагогом), педагогом – психологом, социальным педагогом.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Содержание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развивающей работы сурдопедагога направлено, прежде всего, на обеспечение полноценного слухоречевого развития обучающихся, преодоление коммуникативных барьеров, овладение глухими детьми языком, оказание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–педагогической поддержки в освоении АООП НОО. </a:t>
            </a:r>
          </a:p>
          <a:p>
            <a:pPr algn="just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396287" cy="1557338"/>
          </a:xfrm>
        </p:spPr>
        <p:txBody>
          <a:bodyPr/>
          <a:lstStyle/>
          <a:p>
            <a:pPr algn="ctr"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Обязательный единый блок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специальных (коррекционных) предметов,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связанных с развитием слухового восприятия и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произносительной стороны речи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(варианты АООП НОО 1.2, 2.2, 1.3, 2.3)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1700213"/>
            <a:ext cx="8459788" cy="6985000"/>
          </a:xfrm>
        </p:spPr>
        <p:txBody>
          <a:bodyPr/>
          <a:lstStyle/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«Формирование речевого слуха и произносительной стороны речи» (индивидуальные занятия), 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«Музыкально –ритмические занятия» (фронтальные занятия), 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«Развитие слухового восприятия и техника речи» (фронтальные занятия).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При этом учитывается, что развитие у обучающихся с нарушенным слухом слухового восприятия речи и неречевых звучаний,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слухозрительного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восприятия устной речи, ее произносительной стороны 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осуществляется в ходе всего </a:t>
            </a:r>
            <a:r>
              <a:rPr lang="ru-RU" sz="1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коррекционного процесса 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специально педагогически созданной слухоречевой среды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обязательном постоянном использовании звукоусиливающей аппаратуры разных типов. К специальным формам работы над произношением относятся </a:t>
            </a:r>
            <a:r>
              <a:rPr lang="ru-RU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фонетические зарядки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проводятся на каждом уроке и перед подготовкой домашних заданий во внеурочное время.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035925" cy="1404937"/>
          </a:xfrm>
        </p:spPr>
        <p:txBody>
          <a:bodyPr/>
          <a:lstStyle/>
          <a:p>
            <a:pPr algn="ctr"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специальные (коррекционные) предметы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–развивающей области </a:t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АООП НОО (вариант 1.4)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492375"/>
            <a:ext cx="8099425" cy="1657350"/>
          </a:xfrm>
        </p:spPr>
        <p:txBody>
          <a:bodyPr/>
          <a:lstStyle/>
          <a:p>
            <a:pPr algn="just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слухового восприятия и обучение произношению» (индивидуальные занятия)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«Музыкально-ритмические занятия» (фронтальные занятия).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107362" cy="1773238"/>
          </a:xfrm>
        </p:spPr>
        <p:txBody>
          <a:bodyPr/>
          <a:lstStyle/>
          <a:p>
            <a:pPr algn="ctr">
              <a:defRPr/>
            </a:pP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единого блока </a:t>
            </a:r>
            <a:b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</a:t>
            </a:r>
            <a:r>
              <a:rPr lang="ru-RU" sz="1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–развивающей области - </a:t>
            </a:r>
            <a:b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«Формирование речевого слуха и произносительной стороны речи», «Музыкально-ритмические занятия», </a:t>
            </a:r>
            <a:b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«Развитие слухового восприятия и техника речи»: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00213"/>
            <a:ext cx="8713787" cy="5157787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развитие речевого слуха обучающихся, формирование на этой базе качественно новой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слухозрительной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основы восприятия устной речи,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произносительной стороны речи обучающихся,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активизация развития устной коммуникации обучающихся, речевого поведения, желания и умения детей вступать в речевое общение, мотивов к овладению восприятием и воспроизведением устной речи,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восприятия неречевых звучаний окружающего мира – социально значимых бытовых, городских шумов, звуков природы и др. 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целенаправленного развития восприятия музыки, приобщение к различным видам музыкально – ритмической деятельности, и тем самым осуществление эстетического воспитания, обогащение творческого развития, расширение кругозора, развитие двигательной, эмоционально – волевой и  познавательной сфер, слухового восприятия и произносительной стороны речи.</a:t>
            </a:r>
          </a:p>
          <a:p>
            <a:pPr>
              <a:defRPr/>
            </a:pPr>
            <a:endParaRPr lang="ru-RU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80387" cy="1223963"/>
          </a:xfrm>
        </p:spPr>
        <p:txBody>
          <a:bodyPr/>
          <a:lstStyle/>
          <a:p>
            <a:pPr>
              <a:defRPr/>
            </a:pP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специальной (коррекционной) работы по развитию речевого слуха, </a:t>
            </a:r>
            <a:r>
              <a:rPr lang="ru-RU" sz="1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слухозрительного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восприятия устной речи у обучающихся целенаправленно развиваются: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349500"/>
            <a:ext cx="8099425" cy="1727200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универсальные учебные действия,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 универсальные учебные действия, 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универсальные учебные действия,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универсальные учебные действия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964487" cy="1441450"/>
          </a:xfrm>
        </p:spPr>
        <p:txBody>
          <a:bodyPr/>
          <a:lstStyle/>
          <a:p>
            <a:pPr algn="just"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Примерное распределение часов на обязательные предметы </a:t>
            </a:r>
            <a:r>
              <a:rPr lang="ru-RU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развивающей области в учебном плане примерной АООП НОО (вариант 1.2)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099425" cy="3886200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 занятия «Формирование речевого слуха и произносительной стороны речи»  - по 3 часа в неделю на каждого обучающегося (1 дополнительный, 1-5 классы)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«Музыкально – ритмические занятия» - по 3 часа в неделю (1 дополнительный, 1 - 2 классы), по 2 часа в неделю (3 – 4 классы),</a:t>
            </a:r>
          </a:p>
          <a:p>
            <a:pPr algn="just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«Развитие слухового восприятия и техника речи»(фронтальные занятия)  - по 2 часа в неделю до 2 класса включительно.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2984</TotalTime>
  <Words>918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Verdana</vt:lpstr>
      <vt:lpstr>Arial</vt:lpstr>
      <vt:lpstr>Wingdings</vt:lpstr>
      <vt:lpstr>Calibri</vt:lpstr>
      <vt:lpstr>Профиль</vt:lpstr>
      <vt:lpstr>             Проектирование  рабочих программ  предметов коррекционно – развивающей области различных вариантов АООП НОО обучающихся с нарушениями слуха   </vt:lpstr>
      <vt:lpstr>КОРРЕКЦИОННО – РАЗВИВАЮЩАЯ ОБЛАСТЬ АООП НОО глухих обучающихся </vt:lpstr>
      <vt:lpstr>Коррекционно – развивающая область  АООП НОО  обучающихся с нарушенным слухом</vt:lpstr>
      <vt:lpstr>Коррекционно – развивавющая область  АООП НОО (варианты 1.1, 2.1)</vt:lpstr>
      <vt:lpstr>Обязательный единый блок  специальных (коррекционных) предметов,  связанных с развитием слухового восприятия и произносительной стороны речи  (варианты АООП НОО 1.2, 2.2, 1.3, 2.3) </vt:lpstr>
      <vt:lpstr>Обязательные специальные (коррекционные) предметы  коррекционно –развивающей области  АООП НОО (вариант 1.4)</vt:lpstr>
      <vt:lpstr>Задачи единого блока  предметов коррекционно –развивающей области -  «Формирование речевого слуха и произносительной стороны речи», «Музыкально-ритмические занятия»,  «Развитие слухового восприятия и техника речи»: :</vt:lpstr>
      <vt:lpstr>В процессе специальной (коррекционной) работы по развитию речевого слуха, слухозрительного восприятия устной речи у обучающихся целенаправленно развиваются:</vt:lpstr>
      <vt:lpstr>Примерное распределение часов на обязательные предметы коррекционно – развивающей области в учебном плане примерной АООП НОО (вариант 1.2)</vt:lpstr>
      <vt:lpstr>Проектирование рабочих программ  (на примере примерной программы  по развитию речевого слуха и произносительной стороны речи (вариант АООП НОО 1.2) (слайд 1)</vt:lpstr>
      <vt:lpstr>                 УЧЕБНЫЙ ПРЕДМЕТ  КОРРЕКЦИОННО –РАЗВИВАЮЩЕЙ ОБЛАСТИ «ФОРМИРОВАНИЕ РЕЧЕВОГО СЛУХА  И ПРОИЗНОСИТЕЛЬНОЙ СТОРОНЫ РЕЧИ»  (индивидуальные занятия) </vt:lpstr>
      <vt:lpstr>Индивидуально - дифференцированный подход к развитию восприятия устной речи у глухих детей (слайд 1)</vt:lpstr>
      <vt:lpstr>Индивидуально -дифференцированный  подход к развитию речевого слуха, слухозрительного восприятия устной речи, ее произносительной стороны у глухих обучающихся (слайд 2)</vt:lpstr>
      <vt:lpstr> Обучение произношению направлено на формирование внятной, членораздельной речи, приближающейся к естественному звучанию.  </vt:lpstr>
      <vt:lpstr>Мониторинг развития речевого слуха и произносительной стороны речи в условиях реализации индивидуально-дифференцированного подхода</vt:lpstr>
    </vt:vector>
  </TitlesOfParts>
  <Company>Unit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риски специального образования</dc:title>
  <dc:creator>Master</dc:creator>
  <cp:lastModifiedBy>Perceptron</cp:lastModifiedBy>
  <cp:revision>145</cp:revision>
  <dcterms:created xsi:type="dcterms:W3CDTF">2012-02-11T07:49:45Z</dcterms:created>
  <dcterms:modified xsi:type="dcterms:W3CDTF">2016-03-29T17:19:56Z</dcterms:modified>
</cp:coreProperties>
</file>