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68" r:id="rId3"/>
    <p:sldId id="262" r:id="rId4"/>
    <p:sldId id="263" r:id="rId5"/>
    <p:sldId id="264" r:id="rId6"/>
    <p:sldId id="269" r:id="rId7"/>
    <p:sldId id="265" r:id="rId8"/>
    <p:sldId id="273" r:id="rId9"/>
    <p:sldId id="271" r:id="rId10"/>
    <p:sldId id="270" r:id="rId11"/>
    <p:sldId id="275" r:id="rId12"/>
    <p:sldId id="272" r:id="rId13"/>
    <p:sldId id="274" r:id="rId14"/>
    <p:sldId id="266" r:id="rId15"/>
    <p:sldId id="276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4065" autoAdjust="0"/>
  </p:normalViewPr>
  <p:slideViewPr>
    <p:cSldViewPr snapToGrid="0">
      <p:cViewPr varScale="1">
        <p:scale>
          <a:sx n="92" d="100"/>
          <a:sy n="92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0054B-4A8D-4382-9CFF-F080EDBDC382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07C55-4328-40F5-815A-C2753FB0D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35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22 по 26 сентября в свердловской области в дистанционно-очном формате проходил региональный этап Национального Чемпионата АБИЛИМПИКС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07C55-4328-40F5-815A-C2753FB0D2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2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67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Новые</a:t>
            </a:r>
            <a:r>
              <a:rPr lang="ru-RU" baseline="0" dirty="0" smtClean="0"/>
              <a:t> </a:t>
            </a:r>
            <a:r>
              <a:rPr lang="ru-RU" baseline="0" dirty="0" smtClean="0"/>
              <a:t>компетенции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61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Дипломы!!!!</a:t>
            </a:r>
            <a:r>
              <a:rPr lang="ru-RU" baseline="0" dirty="0" smtClean="0"/>
              <a:t> </a:t>
            </a:r>
          </a:p>
          <a:p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2020 чемпионат проходил в дистанционно-очном режиме, часть участников находились на площадках проведения чемпионата дистанционно. Так же в рамках чемпионата все желающие могли пройти </a:t>
            </a:r>
            <a:r>
              <a:rPr lang="ru-RU" dirty="0" err="1" smtClean="0"/>
              <a:t>проф</a:t>
            </a:r>
            <a:r>
              <a:rPr lang="ru-RU" dirty="0" smtClean="0"/>
              <a:t> тестирование.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08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31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выбора профессии стоит перед школьниками всегда, а сейчас она становится особо актуальной в связи с изменениями, происходящими в нашем обществе. О множестве новых профессий школьники имеют очень</a:t>
            </a:r>
            <a:r>
              <a:rPr lang="ru-RU" sz="12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мало информации, да и традиционные профессии претерпевают существенные изменения. Чемпионат Абилимпикс помогает участникам в выборе профессии по душе.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FB784-87CD-494F-88DA-79BB7EF4F81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2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5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чемпионата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51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ПЕРВЫЙ ЧЕМПИОНАТ </a:t>
            </a:r>
            <a:r>
              <a:rPr lang="ru-RU" dirty="0" err="1" smtClean="0"/>
              <a:t>абилимпикс</a:t>
            </a:r>
            <a:r>
              <a:rPr lang="ru-RU" dirty="0" smtClean="0"/>
              <a:t> </a:t>
            </a:r>
            <a:r>
              <a:rPr lang="ru-RU" dirty="0" smtClean="0"/>
              <a:t>прошел в 2015 году по 29 компетенциям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9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2017 году 9 обучающихся Центре Эхо первый раз приняли участие в одной из компетенций РЕГИОНАЛЬНОГО ЭТАПА НАЦИОНАЛЬНОГО ЧЕМПИОНАТ «АБИЛИМПИКС».  </a:t>
            </a:r>
            <a:r>
              <a:rPr lang="ru-RU" baseline="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6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2018 году </a:t>
            </a:r>
            <a:r>
              <a:rPr lang="ru-RU" baseline="0" dirty="0" smtClean="0"/>
              <a:t> обучающиеся участвуют в двух </a:t>
            </a:r>
            <a:r>
              <a:rPr lang="ru-RU" dirty="0" smtClean="0"/>
              <a:t>компетенциях: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«РОБОТОТЕХНИКА»  и</a:t>
            </a:r>
            <a:r>
              <a:rPr lang="ru-RU" baseline="0" dirty="0" smtClean="0"/>
              <a:t> «РЕЗЬБА ПО ДЕРЕВУ» </a:t>
            </a:r>
            <a:r>
              <a:rPr lang="ru-RU" dirty="0" smtClean="0"/>
              <a:t>  </a:t>
            </a:r>
            <a:r>
              <a:rPr lang="ru-RU" baseline="0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6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2019 уже 4 компетенции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0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2020 </a:t>
            </a:r>
            <a:r>
              <a:rPr lang="ru-RU" baseline="0" dirty="0" smtClean="0"/>
              <a:t> </a:t>
            </a:r>
            <a:r>
              <a:rPr lang="ru-RU" baseline="0" dirty="0" smtClean="0"/>
              <a:t>- 20 ОБУЧАЮЩИХСЯ с 14 лет участвуют в 7 компетенциях: таких как 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7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Промышленная робототехника и РЕЗЬБА ПО ДЕРЕВУ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25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FDDE3C-8093-4B7D-BCBC-68B596479F2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353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9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8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841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 smtClean="0"/>
            </a:lvl1pPr>
          </a:lstStyle>
          <a:p>
            <a:pPr>
              <a:defRPr/>
            </a:pPr>
            <a:fld id="{9A1BEB9D-3ECB-4754-BF19-882B426997D0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lnSpc>
                <a:spcPts val="1138"/>
              </a:lnSpc>
              <a:defRPr sz="1000" smtClean="0">
                <a:solidFill>
                  <a:schemeClr val="bg1"/>
                </a:solidFill>
                <a:latin typeface="Museo Sans Cyrl 500" pitchFamily="50" charset="-52"/>
              </a:defRPr>
            </a:lvl1pPr>
          </a:lstStyle>
          <a:p>
            <a:pPr>
              <a:defRPr/>
            </a:pPr>
            <a:fld id="{2EC748C6-F52B-44C1-A92D-1C7C5F4E4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079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6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1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3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20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0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6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FDE1-1C90-4921-947B-62AF202CD0A0}" type="datetimeFigureOut">
              <a:rPr lang="ru-RU" smtClean="0"/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2A78-8351-403B-925A-624E1DE7C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46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850" y="2428064"/>
            <a:ext cx="8496300" cy="290222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0700" b="1" dirty="0">
                <a:solidFill>
                  <a:srgbClr val="C00000"/>
                </a:solidFill>
              </a:rPr>
              <a:t>«Абилимпикс»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051" name="Picture 2" descr="ÐÐ°ÑÑÐ¸Ð½ÐºÐ¸ Ð¿Ð¾ Ð·Ð°Ð¿ÑÐ¾ÑÑ ÑÐ¼Ð±Ð»ÐµÐ¼Ð° Ð°Ð±Ð¸Ð»Ð¸Ð¼Ð¿Ð¸ÐºÑ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6175" y="338409"/>
            <a:ext cx="20891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5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2" y="525935"/>
            <a:ext cx="1688738" cy="14509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9905" y="139213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2020 год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367990"/>
            <a:ext cx="4349010" cy="5798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754" y="2526657"/>
            <a:ext cx="5063920" cy="23178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7466" y="5209599"/>
            <a:ext cx="448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Вязание крючком (школьники)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0156435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2" y="525935"/>
            <a:ext cx="1688738" cy="14509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9905" y="1392134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2020 год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658" y="2292152"/>
            <a:ext cx="3187953" cy="42506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108" y="1251422"/>
            <a:ext cx="5099824" cy="38248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4296" y="5382369"/>
            <a:ext cx="233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Портной 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11215529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2" y="525935"/>
            <a:ext cx="1688738" cy="14509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8820" y="1392134"/>
            <a:ext cx="2230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2020 год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730" y="3581109"/>
            <a:ext cx="5005269" cy="3072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0439" y="156603"/>
            <a:ext cx="41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Токарные работы на станках ЧПУ</a:t>
            </a:r>
            <a:endParaRPr lang="ru-RU" b="1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705" y="642936"/>
            <a:ext cx="4860073" cy="27337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639" y="3014657"/>
            <a:ext cx="2729221" cy="36389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71239" y="2375210"/>
            <a:ext cx="386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Инженерный дизайн (</a:t>
            </a:r>
            <a:r>
              <a:rPr lang="en-US" b="1" i="1" dirty="0" smtClean="0"/>
              <a:t>CAD) </a:t>
            </a:r>
            <a:r>
              <a:rPr lang="ru-RU" b="1" i="1" dirty="0" smtClean="0"/>
              <a:t>САПР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965203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2" y="525935"/>
            <a:ext cx="1688738" cy="14509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401444"/>
            <a:ext cx="557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2020 год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328" y="4860504"/>
            <a:ext cx="1486331" cy="1981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050" y="2378182"/>
            <a:ext cx="2421593" cy="13621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3100" y="5001855"/>
            <a:ext cx="2304585" cy="17284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489" y="4972491"/>
            <a:ext cx="2343737" cy="17578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333" y="2699154"/>
            <a:ext cx="2178469" cy="997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180" y="4615873"/>
            <a:ext cx="1638122" cy="22548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209" y="1666146"/>
            <a:ext cx="1648998" cy="22697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759" y="4550233"/>
            <a:ext cx="1733495" cy="23861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559" y="1688888"/>
            <a:ext cx="1796960" cy="247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20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404" y="253490"/>
            <a:ext cx="1396841" cy="120017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753656"/>
              </p:ext>
            </p:extLst>
          </p:nvPr>
        </p:nvGraphicFramePr>
        <p:xfrm>
          <a:off x="1738732" y="1617619"/>
          <a:ext cx="8703946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237">
                  <a:extLst>
                    <a:ext uri="{9D8B030D-6E8A-4147-A177-3AD203B41FA5}">
                      <a16:colId xmlns:a16="http://schemas.microsoft.com/office/drawing/2014/main" val="2909090178"/>
                    </a:ext>
                  </a:extLst>
                </a:gridCol>
                <a:gridCol w="2227296">
                  <a:extLst>
                    <a:ext uri="{9D8B030D-6E8A-4147-A177-3AD203B41FA5}">
                      <a16:colId xmlns:a16="http://schemas.microsoft.com/office/drawing/2014/main" val="769367264"/>
                    </a:ext>
                  </a:extLst>
                </a:gridCol>
                <a:gridCol w="1344865">
                  <a:extLst>
                    <a:ext uri="{9D8B030D-6E8A-4147-A177-3AD203B41FA5}">
                      <a16:colId xmlns:a16="http://schemas.microsoft.com/office/drawing/2014/main" val="1155046205"/>
                    </a:ext>
                  </a:extLst>
                </a:gridCol>
                <a:gridCol w="853492">
                  <a:extLst>
                    <a:ext uri="{9D8B030D-6E8A-4147-A177-3AD203B41FA5}">
                      <a16:colId xmlns:a16="http://schemas.microsoft.com/office/drawing/2014/main" val="3647787659"/>
                    </a:ext>
                  </a:extLst>
                </a:gridCol>
                <a:gridCol w="1213518">
                  <a:extLst>
                    <a:ext uri="{9D8B030D-6E8A-4147-A177-3AD203B41FA5}">
                      <a16:colId xmlns:a16="http://schemas.microsoft.com/office/drawing/2014/main" val="2849563182"/>
                    </a:ext>
                  </a:extLst>
                </a:gridCol>
                <a:gridCol w="1297769">
                  <a:extLst>
                    <a:ext uri="{9D8B030D-6E8A-4147-A177-3AD203B41FA5}">
                      <a16:colId xmlns:a16="http://schemas.microsoft.com/office/drawing/2014/main" val="3675955121"/>
                    </a:ext>
                  </a:extLst>
                </a:gridCol>
                <a:gridCol w="1297769">
                  <a:extLst>
                    <a:ext uri="{9D8B030D-6E8A-4147-A177-3AD203B41FA5}">
                      <a16:colId xmlns:a16="http://schemas.microsoft.com/office/drawing/2014/main" val="1978784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095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095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Компетенция  </a:t>
                      </a:r>
                      <a:endParaRPr lang="ru-RU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Количество заявленных участников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Кол-во участников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Победитель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Призер 2 место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Призер 3 место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049321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«Робототехника»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-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86613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Рукавишников М.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857093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effectLst/>
                        </a:rPr>
                        <a:t>Промышленная робототехника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92353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Мирзоев Р.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0552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«Портной»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3564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Абрамовских 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61437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«Резьба по дереву»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25043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Безроднов А.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626467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«Вязание крючком»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4709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Кунникова Е.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40054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«Токарные работы на станках ЧПУ»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19597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Павлов Д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Мальцев Н.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91741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«Инженерный дизайн (</a:t>
                      </a:r>
                      <a:r>
                        <a:rPr lang="en-US" sz="1800" dirty="0">
                          <a:effectLst/>
                        </a:rPr>
                        <a:t>CAD</a:t>
                      </a:r>
                      <a:r>
                        <a:rPr lang="ru-RU" sz="1800" dirty="0">
                          <a:effectLst/>
                        </a:rPr>
                        <a:t>) САПР» (школьники)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3957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Лысякова В.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Зеленцова К.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Лозовая К.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25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</a:rPr>
                        <a:t>ИТОГО: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20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792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979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39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586037" y="65316"/>
            <a:ext cx="14352395" cy="8833358"/>
            <a:chOff x="-704" y="-15"/>
            <a:chExt cx="6965" cy="4335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04" y="-15"/>
              <a:ext cx="4812" cy="333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57" y="282486"/>
            <a:ext cx="2304040" cy="2160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754" y="1291590"/>
            <a:ext cx="7217692" cy="54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5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2" y="492481"/>
            <a:ext cx="168873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00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7850" y="2205039"/>
            <a:ext cx="8496300" cy="374808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10700" b="1" dirty="0">
                <a:solidFill>
                  <a:srgbClr val="C00000"/>
                </a:solidFill>
              </a:rPr>
              <a:t>«Абилимпикс»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чемпионат по профессиональному мастерству среди инвалидов </a:t>
            </a:r>
            <a:br>
              <a:rPr lang="ru-RU" dirty="0" smtClean="0"/>
            </a:br>
            <a:r>
              <a:rPr lang="ru-RU" dirty="0" smtClean="0"/>
              <a:t>и  лиц с ограниченными возможностями здоровья</a:t>
            </a:r>
          </a:p>
        </p:txBody>
      </p:sp>
      <p:pic>
        <p:nvPicPr>
          <p:cNvPr id="2051" name="Picture 2" descr="ÐÐ°ÑÑÐ¸Ð½ÐºÐ¸ Ð¿Ð¾ Ð·Ð°Ð¿ÑÐ¾ÑÑ ÑÐ¼Ð±Ð»ÐµÐ¼Ð° Ð°Ð±Ð¸Ð»Ð¸Ð¼Ð¿Ð¸ÐºÑ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746"/>
            <a:ext cx="208915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2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2" y="492481"/>
            <a:ext cx="1688738" cy="14509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4745" y="2293868"/>
            <a:ext cx="99390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Цель:</a:t>
            </a:r>
          </a:p>
          <a:p>
            <a:r>
              <a:rPr lang="ru-RU" sz="2400" dirty="0" smtClean="0"/>
              <a:t>Создание в Российской Федерации системы конкурсов профессионального мастерства для людей с инвалидностью и ограниченными возможностями здоровья «Абилимпикс», обеспечивающей эффективную профессиональную ориентацию и мотивацию людей с инвалидностью к получению профессионального образования, содействие их трудоустройству и социокультурной инклюзии в обществе.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1694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2" y="492481"/>
            <a:ext cx="1688738" cy="14509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997" y="403768"/>
            <a:ext cx="5105400" cy="1790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782" y="2710762"/>
            <a:ext cx="5676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008" y="1489075"/>
            <a:ext cx="7172325" cy="5381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6987" y="1450433"/>
            <a:ext cx="1688738" cy="1450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5024" y="501799"/>
            <a:ext cx="577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Компетенция «Робототехника» 2017 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73125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2" y="492481"/>
            <a:ext cx="1688738" cy="1450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5024" y="501799"/>
            <a:ext cx="577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Компетенция «Робототехника» 2018 год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898" y="1489076"/>
            <a:ext cx="5750312" cy="43127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8790" y="2910468"/>
            <a:ext cx="2851925" cy="3802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37785" y="2459749"/>
            <a:ext cx="3133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Резьба по дереву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158990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2" y="525935"/>
            <a:ext cx="1688738" cy="14509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14800" y="401444"/>
            <a:ext cx="5575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2019 год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366" y="1220972"/>
            <a:ext cx="3044747" cy="25637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312" y="4179250"/>
            <a:ext cx="3599952" cy="2543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238" y="1220972"/>
            <a:ext cx="3264590" cy="25653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062" y="4179250"/>
            <a:ext cx="3145849" cy="251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20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460057" y="0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2" y="525935"/>
            <a:ext cx="1688738" cy="14509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94634" y="1392134"/>
            <a:ext cx="2471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2020 год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935" y="2526657"/>
            <a:ext cx="5337717" cy="40032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066" y="1100851"/>
            <a:ext cx="4211888" cy="31589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72039" y="377800"/>
            <a:ext cx="2779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Робототехника</a:t>
            </a:r>
            <a:r>
              <a:rPr lang="ru-RU" b="1" i="1" dirty="0" smtClean="0"/>
              <a:t> 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221527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"/>
          <p:cNvGrpSpPr>
            <a:grpSpLocks noChangeAspect="1"/>
          </p:cNvGrpSpPr>
          <p:nvPr/>
        </p:nvGrpSpPr>
        <p:grpSpPr bwMode="auto">
          <a:xfrm>
            <a:off x="1058613" y="-23813"/>
            <a:ext cx="10051341" cy="6881813"/>
            <a:chOff x="0" y="-15"/>
            <a:chExt cx="6261" cy="4335"/>
          </a:xfrm>
        </p:grpSpPr>
        <p:sp>
          <p:nvSpPr>
            <p:cNvPr id="13" name="AutoShape 4"/>
            <p:cNvSpPr>
              <a:spLocks noChangeAspect="1" noChangeArrowheads="1" noTextEdit="1"/>
            </p:cNvSpPr>
            <p:nvPr/>
          </p:nvSpPr>
          <p:spPr bwMode="auto">
            <a:xfrm>
              <a:off x="0" y="-15"/>
              <a:ext cx="6261" cy="4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5"/>
              <a:ext cx="6269" cy="434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32" y="525935"/>
            <a:ext cx="1688738" cy="14509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01844" y="1392134"/>
            <a:ext cx="277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2020 год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30" y="2419151"/>
            <a:ext cx="5813503" cy="4360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904" y="986219"/>
            <a:ext cx="4237464" cy="31780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808" y="4454127"/>
            <a:ext cx="3777656" cy="21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6397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406</Words>
  <Application>Microsoft Office PowerPoint</Application>
  <PresentationFormat>Широкоэкранный</PresentationFormat>
  <Paragraphs>156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Museo Sans Cyrl 500</vt:lpstr>
      <vt:lpstr>Times New Roman</vt:lpstr>
      <vt:lpstr>Тема Office</vt:lpstr>
      <vt:lpstr>«Абилимпикс»  </vt:lpstr>
      <vt:lpstr>«Абилимпикс»  чемпионат по профессиональному мастерству среди инвалидов  и  лиц с ограниченными возможностями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Romanov</cp:lastModifiedBy>
  <cp:revision>23</cp:revision>
  <dcterms:created xsi:type="dcterms:W3CDTF">2020-09-27T16:37:21Z</dcterms:created>
  <dcterms:modified xsi:type="dcterms:W3CDTF">2020-10-19T04:47:50Z</dcterms:modified>
</cp:coreProperties>
</file>