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1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17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21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18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20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5D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CC9A27-7FDC-4171-9009-27301AD6B4AB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69B9B5-F77A-4665-849C-915AA14D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857232"/>
            <a:ext cx="6072230" cy="300039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Животный и растительный мир Свердловский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429132"/>
            <a:ext cx="6000792" cy="207170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Работу выполнила: </a:t>
            </a:r>
            <a:r>
              <a:rPr lang="ru-RU" sz="2400" dirty="0" err="1" smtClean="0"/>
              <a:t>Тутарова</a:t>
            </a:r>
            <a:r>
              <a:rPr lang="ru-RU" sz="2400" dirty="0" smtClean="0"/>
              <a:t> Ксения, ученица 5а класса</a:t>
            </a:r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Руководитель: Коногорова Н.В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Лещ</a:t>
            </a:r>
            <a:endParaRPr lang="ru-RU" sz="4000" dirty="0"/>
          </a:p>
        </p:txBody>
      </p:sp>
      <p:pic>
        <p:nvPicPr>
          <p:cNvPr id="4" name="Содержимое 3" descr="65n75rr57g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768752" cy="39402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Быстрянка</a:t>
            </a:r>
            <a:endParaRPr lang="ru-RU" sz="4000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466" y="1928802"/>
            <a:ext cx="6881682" cy="33003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Обыкновенная Щиповка</a:t>
            </a:r>
            <a:endParaRPr lang="ru-RU" sz="4000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695948"/>
            <a:ext cx="7358114" cy="44091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Млекопитающие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Среднего Урала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Ёж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6912768" cy="47145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Бобр</a:t>
            </a:r>
            <a:endParaRPr lang="ru-RU" sz="4000" dirty="0"/>
          </a:p>
        </p:txBody>
      </p:sp>
      <p:pic>
        <p:nvPicPr>
          <p:cNvPr id="4" name="Содержимое 3" descr="18_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6984776" cy="386837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Обыкновенная Белка</a:t>
            </a:r>
            <a:endParaRPr lang="ru-RU" sz="4000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1142960"/>
            <a:ext cx="5715040" cy="57150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Азиатский Бурундук</a:t>
            </a:r>
            <a:endParaRPr lang="ru-RU" sz="4000" dirty="0"/>
          </a:p>
        </p:txBody>
      </p:sp>
      <p:pic>
        <p:nvPicPr>
          <p:cNvPr id="6" name="Содержимое 5" descr="6+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768752" cy="459950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Заяц-беляк</a:t>
            </a:r>
            <a:endParaRPr lang="ru-RU" sz="4000" dirty="0"/>
          </a:p>
        </p:txBody>
      </p:sp>
      <p:pic>
        <p:nvPicPr>
          <p:cNvPr id="62466" name="Picture 2" descr="http://media.ykt.ru/upload/photo/2014/10/16/1290439806_f_1674973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714488"/>
            <a:ext cx="6143668" cy="4609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Лось</a:t>
            </a:r>
            <a:endParaRPr lang="ru-RU" sz="4000" dirty="0"/>
          </a:p>
        </p:txBody>
      </p:sp>
      <p:pic>
        <p:nvPicPr>
          <p:cNvPr id="4" name="Содержимое 3" descr="го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95387"/>
            <a:ext cx="4594832" cy="490115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Рыбы Среднего Урала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Косуля</a:t>
            </a:r>
            <a:endParaRPr lang="ru-RU" sz="4000" dirty="0"/>
          </a:p>
        </p:txBody>
      </p:sp>
      <p:pic>
        <p:nvPicPr>
          <p:cNvPr id="4" name="Содержимое 3" descr="1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571612"/>
            <a:ext cx="2767022" cy="460017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Северный Олень</a:t>
            </a:r>
            <a:endParaRPr lang="ru-RU" sz="4000" dirty="0"/>
          </a:p>
        </p:txBody>
      </p:sp>
      <p:pic>
        <p:nvPicPr>
          <p:cNvPr id="59394" name="Picture 2" descr="Картинки по запросу северный ол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117289" cy="402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Кабан</a:t>
            </a:r>
            <a:endParaRPr lang="ru-RU" sz="4000" dirty="0"/>
          </a:p>
        </p:txBody>
      </p:sp>
      <p:pic>
        <p:nvPicPr>
          <p:cNvPr id="4" name="Содержимое 3" descr="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7161518" cy="492514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Бурый Медведь</a:t>
            </a:r>
            <a:endParaRPr lang="ru-RU" sz="4000" dirty="0"/>
          </a:p>
        </p:txBody>
      </p:sp>
      <p:pic>
        <p:nvPicPr>
          <p:cNvPr id="57346" name="Picture 2" descr="Картинки по запросу бурый медве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127" y="1857364"/>
            <a:ext cx="663352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Деревья 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Среднего Урала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Сосна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деревьяяяя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1357298"/>
            <a:ext cx="3786214" cy="487114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Берёза</a:t>
            </a:r>
            <a:endParaRPr lang="ru-RU" sz="4000" dirty="0"/>
          </a:p>
        </p:txBody>
      </p:sp>
      <p:pic>
        <p:nvPicPr>
          <p:cNvPr id="4" name="Содержимое 3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194609" cy="518457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Дуб</a:t>
            </a:r>
            <a:endParaRPr lang="ru-RU" sz="4000" dirty="0"/>
          </a:p>
        </p:txBody>
      </p:sp>
      <p:pic>
        <p:nvPicPr>
          <p:cNvPr id="4" name="Содержимое 3" descr="36+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00808"/>
            <a:ext cx="6389595" cy="535719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Ель</a:t>
            </a:r>
            <a:endParaRPr lang="ru-RU" sz="4000" dirty="0"/>
          </a:p>
        </p:txBody>
      </p:sp>
      <p:pic>
        <p:nvPicPr>
          <p:cNvPr id="4" name="Содержимое 3" descr="1386174143_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96752"/>
            <a:ext cx="3558711" cy="547061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Лиственница</a:t>
            </a:r>
            <a:endParaRPr lang="ru-RU" sz="4000" dirty="0"/>
          </a:p>
        </p:txBody>
      </p:sp>
      <p:pic>
        <p:nvPicPr>
          <p:cNvPr id="4" name="Содержимое 3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093056" cy="51914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err="1" smtClean="0"/>
              <a:t>Сибириская</a:t>
            </a:r>
            <a:r>
              <a:rPr lang="ru-RU" dirty="0" smtClean="0"/>
              <a:t> </a:t>
            </a:r>
            <a:r>
              <a:rPr lang="ru-RU" dirty="0" err="1"/>
              <a:t>М</a:t>
            </a:r>
            <a:r>
              <a:rPr lang="ru-RU" dirty="0" err="1" smtClean="0"/>
              <a:t>инюга</a:t>
            </a:r>
            <a:endParaRPr lang="ru-RU" dirty="0"/>
          </a:p>
        </p:txBody>
      </p:sp>
      <p:pic>
        <p:nvPicPr>
          <p:cNvPr id="4" name="Содержимое 3" descr="рыба сиб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237221" cy="424847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Рябина</a:t>
            </a:r>
            <a:endParaRPr lang="ru-RU" sz="4000" dirty="0"/>
          </a:p>
        </p:txBody>
      </p:sp>
      <p:pic>
        <p:nvPicPr>
          <p:cNvPr id="51202" name="Picture 2" descr="Картинки по запросу ряб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142984"/>
            <a:ext cx="579668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Тополь</a:t>
            </a:r>
            <a:endParaRPr lang="ru-RU" sz="4000" dirty="0"/>
          </a:p>
        </p:txBody>
      </p:sp>
      <p:pic>
        <p:nvPicPr>
          <p:cNvPr id="4" name="Содержимое 3" descr="0_ac5e0_55f2e7d9_XL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1986625"/>
            <a:ext cx="3786214" cy="48713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Клён</a:t>
            </a:r>
            <a:endParaRPr lang="ru-RU" sz="4000" dirty="0"/>
          </a:p>
        </p:txBody>
      </p:sp>
      <p:pic>
        <p:nvPicPr>
          <p:cNvPr id="6" name="Содержимое 5" descr="11708921-Дерево-клен-полевой,-изолированных-на-белом-ф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Кедр</a:t>
            </a:r>
            <a:endParaRPr lang="ru-RU" sz="4000" dirty="0"/>
          </a:p>
        </p:txBody>
      </p:sp>
      <p:pic>
        <p:nvPicPr>
          <p:cNvPr id="4" name="Содержимое 3" descr="12049060-ливанский-кедр-дерево-на-белом-ф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00200"/>
            <a:ext cx="4567237" cy="5257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Пихта</a:t>
            </a:r>
            <a:endParaRPr lang="ru-RU" sz="4000" dirty="0"/>
          </a:p>
        </p:txBody>
      </p:sp>
      <p:pic>
        <p:nvPicPr>
          <p:cNvPr id="4" name="Содержимое 3" descr="372814206762bf3344b6b121e4eb11b71a182d675a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4263800" cy="474928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342902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кустарники </a:t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Среднего Урала</a:t>
            </a:r>
            <a:endParaRPr lang="ru-RU" sz="5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400" dirty="0" smtClean="0"/>
              <a:t>Сирень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30871720677d4fdf3e379aa0135da301764a86f57c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326252" cy="508518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Ш</a:t>
            </a:r>
            <a:r>
              <a:rPr lang="ru-RU" sz="4000" dirty="0" smtClean="0"/>
              <a:t>иповник</a:t>
            </a:r>
            <a:endParaRPr lang="ru-RU" sz="4000" dirty="0"/>
          </a:p>
        </p:txBody>
      </p:sp>
      <p:pic>
        <p:nvPicPr>
          <p:cNvPr id="4" name="Содержимое 3" descr="1398247266_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19"/>
          <a:stretch>
            <a:fillRect/>
          </a:stretch>
        </p:blipFill>
        <p:spPr>
          <a:xfrm>
            <a:off x="1302547" y="1681956"/>
            <a:ext cx="5645717" cy="498740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Барбарис</a:t>
            </a:r>
            <a:endParaRPr lang="ru-RU" sz="4000" dirty="0"/>
          </a:p>
        </p:txBody>
      </p:sp>
      <p:pic>
        <p:nvPicPr>
          <p:cNvPr id="44034" name="Picture 2" descr="Картинки по запросу барбарис ку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5494867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Смородина</a:t>
            </a:r>
            <a:endParaRPr lang="ru-RU" dirty="0"/>
          </a:p>
        </p:txBody>
      </p:sp>
      <p:pic>
        <p:nvPicPr>
          <p:cNvPr id="4" name="Содержимое 3" descr="659px-Ribes_rubrum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600200"/>
            <a:ext cx="5365828" cy="48854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Нельма</a:t>
            </a:r>
            <a:endParaRPr lang="ru-RU" sz="4000" dirty="0"/>
          </a:p>
        </p:txBody>
      </p:sp>
      <p:pic>
        <p:nvPicPr>
          <p:cNvPr id="4" name="Содержимое 3" descr="qStenodus leucichthysp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85860"/>
            <a:ext cx="7575362" cy="487483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Малина</a:t>
            </a:r>
            <a:endParaRPr lang="ru-RU" sz="4000" dirty="0"/>
          </a:p>
        </p:txBody>
      </p:sp>
      <p:pic>
        <p:nvPicPr>
          <p:cNvPr id="4" name="Содержимое 3" descr="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462" y="1747044"/>
            <a:ext cx="6086475" cy="4572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Ежевика</a:t>
            </a:r>
            <a:endParaRPr lang="ru-RU" sz="4000" dirty="0"/>
          </a:p>
        </p:txBody>
      </p:sp>
      <p:pic>
        <p:nvPicPr>
          <p:cNvPr id="40962" name="Picture 2" descr="http://dachnicam.ru/wp-content/uploads/2014/02/razmnozhenie-ezheviki-v-sad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5286412" cy="4389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Крыжовник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7239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9938" name="Picture 2" descr="http://www.supersadovnik.ru/site_images/00000004/00029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550072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508318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Травянистые дикорастущие растения Среднего Урала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045DB"/>
                </a:solidFill>
              </a:rPr>
              <a:t/>
            </a:r>
            <a:br>
              <a:rPr lang="ru-RU" sz="4000" dirty="0" smtClean="0">
                <a:solidFill>
                  <a:srgbClr val="9045DB"/>
                </a:solidFill>
              </a:rPr>
            </a:br>
            <a:r>
              <a:rPr lang="ru-RU" sz="4000" dirty="0" smtClean="0"/>
              <a:t>Ландыш Майский</a:t>
            </a:r>
            <a:endParaRPr lang="ru-RU" sz="4000" dirty="0"/>
          </a:p>
        </p:txBody>
      </p:sp>
      <p:pic>
        <p:nvPicPr>
          <p:cNvPr id="4" name="Содержимое 3" descr="65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514939"/>
            <a:ext cx="3958552" cy="5343061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Медуница Мягкая</a:t>
            </a:r>
            <a:endParaRPr lang="ru-RU" sz="4000" dirty="0"/>
          </a:p>
        </p:txBody>
      </p:sp>
      <p:pic>
        <p:nvPicPr>
          <p:cNvPr id="4" name="Содержимое 3" descr="85655_db4f014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07" y="1609725"/>
            <a:ext cx="6134985" cy="4846638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Белокрыльник Болотный</a:t>
            </a:r>
            <a:endParaRPr lang="ru-RU" sz="4000" dirty="0"/>
          </a:p>
        </p:txBody>
      </p:sp>
      <p:pic>
        <p:nvPicPr>
          <p:cNvPr id="4" name="Содержимое 3" descr="хх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5976664" cy="495893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10480" cy="10001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Вербейник Обыкновенный</a:t>
            </a:r>
            <a:endParaRPr lang="ru-RU" sz="4000" dirty="0"/>
          </a:p>
        </p:txBody>
      </p:sp>
      <p:pic>
        <p:nvPicPr>
          <p:cNvPr id="4" name="Содержимое 3" descr="112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428736"/>
            <a:ext cx="4695320" cy="497287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Кубышка Жёлтая</a:t>
            </a:r>
            <a:endParaRPr lang="ru-RU" sz="4000" dirty="0"/>
          </a:p>
        </p:txBody>
      </p:sp>
      <p:pic>
        <p:nvPicPr>
          <p:cNvPr id="4" name="Содержимое 3" descr="1376729648_816_872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" y="1957356"/>
            <a:ext cx="5852160" cy="4151376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64386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Кувшинка Четырехгранная</a:t>
            </a:r>
            <a:endParaRPr lang="ru-RU" sz="4000" dirty="0"/>
          </a:p>
        </p:txBody>
      </p:sp>
      <p:pic>
        <p:nvPicPr>
          <p:cNvPr id="4" name="Содержимое 3" descr="ъъъ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12776"/>
            <a:ext cx="4999285" cy="499928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Европейский Хариус</a:t>
            </a:r>
            <a:endParaRPr lang="ru-RU" sz="4000" dirty="0"/>
          </a:p>
        </p:txBody>
      </p:sp>
      <p:pic>
        <p:nvPicPr>
          <p:cNvPr id="4" name="Содержимое 3" descr="6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96588"/>
            <a:ext cx="7786742" cy="3976065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Сабельник Болотный</a:t>
            </a:r>
            <a:endParaRPr lang="ru-RU" sz="4000" dirty="0"/>
          </a:p>
        </p:txBody>
      </p:sp>
      <p:pic>
        <p:nvPicPr>
          <p:cNvPr id="6" name="Содержимое 5" descr="сабельник-болотный-we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571612"/>
            <a:ext cx="6429420" cy="4420761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Сусак Зонтичный</a:t>
            </a:r>
            <a:endParaRPr lang="ru-RU" sz="4000" dirty="0"/>
          </a:p>
        </p:txBody>
      </p:sp>
      <p:pic>
        <p:nvPicPr>
          <p:cNvPr id="4" name="Содержимое 3" descr="Butomu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500174"/>
            <a:ext cx="5812930" cy="507243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Башмачок Крупноцветковый</a:t>
            </a:r>
            <a:endParaRPr lang="ru-RU" sz="4000" dirty="0"/>
          </a:p>
        </p:txBody>
      </p:sp>
      <p:pic>
        <p:nvPicPr>
          <p:cNvPr id="4" name="Содержимое 3" descr="8fcba1d4ed1d2a64a6a4d25a3a0fbcd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691158"/>
            <a:ext cx="6357982" cy="4396797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Ветреница </a:t>
            </a:r>
            <a:r>
              <a:rPr lang="ru-RU" sz="4000" dirty="0" err="1" smtClean="0"/>
              <a:t>Лютичная</a:t>
            </a:r>
            <a:endParaRPr lang="ru-RU" sz="4000" dirty="0"/>
          </a:p>
        </p:txBody>
      </p:sp>
      <p:pic>
        <p:nvPicPr>
          <p:cNvPr id="4" name="Содержимое 3" descr="ветреницы_цветок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714488"/>
            <a:ext cx="6276838" cy="4230698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6621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ПТИЦЫ Среднего Урала</a:t>
            </a:r>
            <a:endParaRPr lang="ru-RU" sz="6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sz="4400" dirty="0" smtClean="0"/>
              <a:t>Воробей</a:t>
            </a:r>
            <a:r>
              <a:rPr lang="ru-RU" dirty="0" smtClean="0"/>
              <a:t> 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4" name="Содержимое 3" descr="sparrow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500174"/>
            <a:ext cx="7315347" cy="4716096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Ворона </a:t>
            </a:r>
            <a:endParaRPr lang="ru-RU" sz="4000" dirty="0"/>
          </a:p>
        </p:txBody>
      </p:sp>
      <p:pic>
        <p:nvPicPr>
          <p:cNvPr id="4" name="Содержимое 3" descr="Wrona_Siw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7" y="1714488"/>
            <a:ext cx="6216846" cy="462723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Сорока</a:t>
            </a:r>
            <a:endParaRPr lang="ru-RU" sz="4000" dirty="0"/>
          </a:p>
        </p:txBody>
      </p:sp>
      <p:pic>
        <p:nvPicPr>
          <p:cNvPr id="4" name="Содержимое 3" descr="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159500" cy="46482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Снегирь</a:t>
            </a:r>
            <a:endParaRPr lang="ru-RU" sz="4000" dirty="0"/>
          </a:p>
        </p:txBody>
      </p:sp>
      <p:pic>
        <p:nvPicPr>
          <p:cNvPr id="4" name="Содержимое 3" descr="1296708953_0_67bcc_b9ce2869_xx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984890"/>
            <a:ext cx="6744812" cy="4324429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Синица</a:t>
            </a:r>
            <a:endParaRPr lang="ru-RU" sz="4000" dirty="0"/>
          </a:p>
        </p:txBody>
      </p:sp>
      <p:pic>
        <p:nvPicPr>
          <p:cNvPr id="4" name="Содержимое 3" descr="sini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336704" cy="45595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Обыкновенная Щука</a:t>
            </a:r>
            <a:endParaRPr lang="ru-RU" sz="4000" dirty="0"/>
          </a:p>
        </p:txBody>
      </p:sp>
      <p:pic>
        <p:nvPicPr>
          <p:cNvPr id="4" name="Содержимое 3" descr="1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41302"/>
            <a:ext cx="8072462" cy="3559906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Голубь</a:t>
            </a:r>
            <a:endParaRPr lang="ru-RU" sz="4000" dirty="0"/>
          </a:p>
        </p:txBody>
      </p:sp>
      <p:pic>
        <p:nvPicPr>
          <p:cNvPr id="4" name="Содержимое 3" descr="dec52bb8e7a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00200"/>
            <a:ext cx="5832647" cy="4637112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Утка</a:t>
            </a:r>
            <a:endParaRPr lang="ru-RU" sz="4000" dirty="0"/>
          </a:p>
        </p:txBody>
      </p:sp>
      <p:pic>
        <p:nvPicPr>
          <p:cNvPr id="8" name="Содержимое 7" descr="54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24744"/>
            <a:ext cx="3240359" cy="5256584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Гусь</a:t>
            </a:r>
            <a:endParaRPr lang="ru-RU" sz="4000" dirty="0"/>
          </a:p>
        </p:txBody>
      </p:sp>
      <p:pic>
        <p:nvPicPr>
          <p:cNvPr id="4" name="Содержимое 3" descr="utk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00200"/>
            <a:ext cx="4320480" cy="492514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Петух</a:t>
            </a:r>
            <a:endParaRPr lang="ru-RU" sz="4000" dirty="0"/>
          </a:p>
        </p:txBody>
      </p:sp>
      <p:pic>
        <p:nvPicPr>
          <p:cNvPr id="4" name="Содержимое 3" descr="пету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4536504" cy="453789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Орёл</a:t>
            </a:r>
            <a:endParaRPr lang="ru-RU" sz="4000" dirty="0"/>
          </a:p>
        </p:txBody>
      </p:sp>
      <p:pic>
        <p:nvPicPr>
          <p:cNvPr id="4" name="Содержимое 3" descr="ОРЁЛЛЛЛЛЛЛЛЛЛЛЛЛЛЛЛЛЛЛЛЛЛЛЛЛЛЛЛ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accent6"/>
                </a:solidFill>
                <a:sym typeface="Wingdings" pitchFamily="2" charset="2"/>
              </a:rPr>
              <a:t>   </a:t>
            </a:r>
          </a:p>
          <a:p>
            <a:pPr algn="ctr">
              <a:buNone/>
            </a:pPr>
            <a:endParaRPr lang="ru-RU" sz="9600" dirty="0" smtClean="0">
              <a:solidFill>
                <a:schemeClr val="accent6"/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ru-RU" sz="8800" dirty="0" smtClean="0">
                <a:solidFill>
                  <a:schemeClr val="accent6"/>
                </a:solidFill>
                <a:sym typeface="Wingdings" pitchFamily="2" charset="2"/>
              </a:rPr>
              <a:t>Спасибо за внимание</a:t>
            </a:r>
            <a:endParaRPr lang="ru-RU" sz="8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Канальный </a:t>
            </a:r>
            <a:r>
              <a:rPr lang="ru-RU" dirty="0" err="1" smtClean="0"/>
              <a:t>Сомик</a:t>
            </a:r>
            <a:endParaRPr lang="ru-RU" dirty="0"/>
          </a:p>
        </p:txBody>
      </p:sp>
      <p:pic>
        <p:nvPicPr>
          <p:cNvPr id="4" name="Содержимое 3" descr="137542540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29600" cy="37444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Обыкновенный карп</a:t>
            </a:r>
            <a:endParaRPr lang="ru-RU" dirty="0"/>
          </a:p>
        </p:txBody>
      </p:sp>
      <p:pic>
        <p:nvPicPr>
          <p:cNvPr id="4" name="Содержимое 3" descr="fRKnUvZxvW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65976"/>
            <a:ext cx="7605488" cy="3967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Золотой Карась</a:t>
            </a:r>
            <a:endParaRPr lang="ru-RU" sz="4000" dirty="0"/>
          </a:p>
        </p:txBody>
      </p:sp>
      <p:pic>
        <p:nvPicPr>
          <p:cNvPr id="4" name="Содержимое 3" descr="13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014218" cy="48787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688</TotalTime>
  <Words>112</Words>
  <Application>Microsoft Office PowerPoint</Application>
  <PresentationFormat>Экран (4:3)</PresentationFormat>
  <Paragraphs>70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Изящная</vt:lpstr>
      <vt:lpstr>Животный и растительный мир Свердловский области</vt:lpstr>
      <vt:lpstr>Рыбы Среднего Урала</vt:lpstr>
      <vt:lpstr> Сибириская Минюга</vt:lpstr>
      <vt:lpstr>Нельма</vt:lpstr>
      <vt:lpstr>Европейский Хариус</vt:lpstr>
      <vt:lpstr>Обыкновенная Щука</vt:lpstr>
      <vt:lpstr>Канальный Сомик</vt:lpstr>
      <vt:lpstr>Обыкновенный карп</vt:lpstr>
      <vt:lpstr>Золотой Карась</vt:lpstr>
      <vt:lpstr>Лещ</vt:lpstr>
      <vt:lpstr>Быстрянка</vt:lpstr>
      <vt:lpstr>Обыкновенная Щиповка</vt:lpstr>
      <vt:lpstr>Млекопитающие  Среднего Урала</vt:lpstr>
      <vt:lpstr>Ёж</vt:lpstr>
      <vt:lpstr>Бобр</vt:lpstr>
      <vt:lpstr>Обыкновенная Белка</vt:lpstr>
      <vt:lpstr>Азиатский Бурундук</vt:lpstr>
      <vt:lpstr>Заяц-беляк</vt:lpstr>
      <vt:lpstr>Лось</vt:lpstr>
      <vt:lpstr>Косуля</vt:lpstr>
      <vt:lpstr>Северный Олень</vt:lpstr>
      <vt:lpstr>Кабан</vt:lpstr>
      <vt:lpstr>Бурый Медведь</vt:lpstr>
      <vt:lpstr>Деревья  Среднего Урала</vt:lpstr>
      <vt:lpstr>Сосна</vt:lpstr>
      <vt:lpstr>Берёза</vt:lpstr>
      <vt:lpstr>Дуб</vt:lpstr>
      <vt:lpstr>Ель</vt:lpstr>
      <vt:lpstr>Лиственница</vt:lpstr>
      <vt:lpstr>Рябина</vt:lpstr>
      <vt:lpstr>Тополь</vt:lpstr>
      <vt:lpstr>Клён</vt:lpstr>
      <vt:lpstr>Кедр</vt:lpstr>
      <vt:lpstr>Пихта</vt:lpstr>
      <vt:lpstr>кустарники  Среднего Урала</vt:lpstr>
      <vt:lpstr> Сирень</vt:lpstr>
      <vt:lpstr>Шиповник</vt:lpstr>
      <vt:lpstr>Барбарис</vt:lpstr>
      <vt:lpstr>Смородина</vt:lpstr>
      <vt:lpstr>Малина</vt:lpstr>
      <vt:lpstr>Ежевика</vt:lpstr>
      <vt:lpstr>Крыжовник</vt:lpstr>
      <vt:lpstr>Травянистые дикорастущие растения Среднего Урала</vt:lpstr>
      <vt:lpstr> Ландыш Майский</vt:lpstr>
      <vt:lpstr>Медуница Мягкая</vt:lpstr>
      <vt:lpstr>Белокрыльник Болотный</vt:lpstr>
      <vt:lpstr>Вербейник Обыкновенный</vt:lpstr>
      <vt:lpstr>Кубышка Жёлтая</vt:lpstr>
      <vt:lpstr>Кувшинка Четырехгранная</vt:lpstr>
      <vt:lpstr>Сабельник Болотный</vt:lpstr>
      <vt:lpstr>Сусак Зонтичный</vt:lpstr>
      <vt:lpstr>Башмачок Крупноцветковый</vt:lpstr>
      <vt:lpstr>Ветреница Лютичная</vt:lpstr>
      <vt:lpstr>ПТИЦЫ Среднего Урала</vt:lpstr>
      <vt:lpstr> Воробей </vt:lpstr>
      <vt:lpstr>Ворона </vt:lpstr>
      <vt:lpstr>Сорока</vt:lpstr>
      <vt:lpstr>Снегирь</vt:lpstr>
      <vt:lpstr>Синица</vt:lpstr>
      <vt:lpstr>Голубь</vt:lpstr>
      <vt:lpstr>Утка</vt:lpstr>
      <vt:lpstr>Гусь</vt:lpstr>
      <vt:lpstr>Петух</vt:lpstr>
      <vt:lpstr>Орёл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растительный мир Сведловский области.</dc:title>
  <dc:creator>Дмитрий</dc:creator>
  <cp:lastModifiedBy>Perceptron</cp:lastModifiedBy>
  <cp:revision>71</cp:revision>
  <dcterms:created xsi:type="dcterms:W3CDTF">2015-03-03T04:27:36Z</dcterms:created>
  <dcterms:modified xsi:type="dcterms:W3CDTF">2015-04-16T19:40:45Z</dcterms:modified>
</cp:coreProperties>
</file>