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</p:sldMasterIdLst>
  <p:sldIdLst>
    <p:sldId id="256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5" d="100"/>
          <a:sy n="75" d="100"/>
        </p:scale>
        <p:origin x="-122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E9678E5-50A6-48D3-8D4B-DD958762DBC3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0514CC-C57C-409D-8CA4-42440EAF28C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/>
              <a:t>Моё домашнее животное.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877272"/>
            <a:ext cx="4136504" cy="841648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Сделал: Безроднов Андрей</a:t>
            </a:r>
            <a:br>
              <a:rPr lang="ru-RU" dirty="0" smtClean="0"/>
            </a:br>
            <a:r>
              <a:rPr lang="ru-RU" dirty="0" smtClean="0"/>
              <a:t>3А класс.</a:t>
            </a:r>
          </a:p>
        </p:txBody>
      </p:sp>
      <p:pic>
        <p:nvPicPr>
          <p:cNvPr id="1026" name="Picture 2" descr="G:\DCIM\101MSDCF\DSC01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306" y="2347226"/>
            <a:ext cx="4836079" cy="384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1MSDCF\DSC015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94" y="1988841"/>
            <a:ext cx="44044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416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Мою кошку зовут Гоша. Её так назвал папа.</a:t>
            </a:r>
            <a:r>
              <a:rPr lang="ru-RU" dirty="0"/>
              <a:t> </a:t>
            </a:r>
            <a:r>
              <a:rPr lang="ru-RU" dirty="0" smtClean="0"/>
              <a:t>Она наша любимица. 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         Моя кошка.</a:t>
            </a:r>
            <a:endParaRPr lang="ru-RU" dirty="0"/>
          </a:p>
        </p:txBody>
      </p:sp>
      <p:pic>
        <p:nvPicPr>
          <p:cNvPr id="2050" name="Picture 2" descr="G:\DCIM\101MSDCF\DSC0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3406">
            <a:off x="4959932" y="3562316"/>
            <a:ext cx="3454897" cy="25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CIM\101MSDCF\DSC01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0542">
            <a:off x="693364" y="3610437"/>
            <a:ext cx="3326573" cy="24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 Гоши есть мама по имени Лана, а папу зовут Бред Пит. У мамы Гоши было 4 котёнка, Гоша самая старшая. 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642770" y="570156"/>
            <a:ext cx="7745653" cy="1058644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/>
              <a:t>История моей кошки.</a:t>
            </a:r>
            <a:endParaRPr lang="ru-RU" dirty="0"/>
          </a:p>
        </p:txBody>
      </p:sp>
      <p:pic>
        <p:nvPicPr>
          <p:cNvPr id="1026" name="Picture 2" descr="G:\DCIM\101MSDCF\DSC0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0" y="3291079"/>
            <a:ext cx="4752528" cy="3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1MSDCF\DSC01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38" y="3623491"/>
            <a:ext cx="4051562" cy="303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3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1MSDCF\DSC01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8" y="1556792"/>
            <a:ext cx="501761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16633"/>
            <a:ext cx="3926539" cy="100811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Чем занимается моя кошка.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1412776"/>
            <a:ext cx="3411725" cy="47083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Моя кошка любит кушать, спать, гулять, играть. Больше всего Гоша любит спать на телевизоре.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065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4437112"/>
            <a:ext cx="8305800" cy="159890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Потому Что она белая и мягкая. Любит  со всеми  играть, нежится. </a:t>
            </a:r>
            <a:r>
              <a:rPr lang="ru-RU" sz="3200" dirty="0"/>
              <a:t>Е</a:t>
            </a:r>
            <a:r>
              <a:rPr lang="ru-RU" sz="3200" dirty="0" smtClean="0"/>
              <a:t>щё она умеет целоваться.  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05800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Почему она мне нравится.</a:t>
            </a:r>
            <a:endParaRPr lang="ru-RU" dirty="0"/>
          </a:p>
        </p:txBody>
      </p:sp>
      <p:pic>
        <p:nvPicPr>
          <p:cNvPr id="3074" name="Picture 2" descr="G:\DCIM\101MSDCF\DSC01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89000"/>
            <a:ext cx="4466257" cy="347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9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ар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151</TotalTime>
  <Words>104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Яркая</vt:lpstr>
      <vt:lpstr>Твердый переплет</vt:lpstr>
      <vt:lpstr>Паркет</vt:lpstr>
      <vt:lpstr>Моё домашнее животное.</vt:lpstr>
      <vt:lpstr>             Моя кошка.</vt:lpstr>
      <vt:lpstr>История моей кошки.</vt:lpstr>
      <vt:lpstr>Чем занимается моя кошка.</vt:lpstr>
      <vt:lpstr>Почему она мне нравится.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домашнее животное.</dc:title>
  <dc:creator>family</dc:creator>
  <cp:lastModifiedBy>family</cp:lastModifiedBy>
  <cp:revision>15</cp:revision>
  <dcterms:created xsi:type="dcterms:W3CDTF">2015-03-21T14:01:26Z</dcterms:created>
  <dcterms:modified xsi:type="dcterms:W3CDTF">2015-03-22T05:57:14Z</dcterms:modified>
</cp:coreProperties>
</file>