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81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80" r:id="rId21"/>
    <p:sldId id="282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5AA0A-7467-4D30-8693-CD30B5A021E5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F80C9-EA4B-471D-BC15-36E0E2607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7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80C9-EA4B-471D-BC15-36E0E2607AA7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E1C463-73C3-42CA-9997-F66DAD69CEF8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4B0ABF-5CE8-4D83-869E-EE8A8270E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71600"/>
            <a:ext cx="8008720" cy="32718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здания 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школы-интерната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г.Энгельса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357694"/>
            <a:ext cx="6486548" cy="128110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выполнили: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Спижевой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Мосыченко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Церковникова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И.Г.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7929618" cy="5268931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Еще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накануне войны с Германией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Наркомздрав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республики немцев Поволжья разработал план развертывания эвакогоспиталей в Энгельсе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июля 1941 года открыт третий по счету эвакогоспиталь № 3659 в здании бывшей немецкой образцовой  средней школы  №10. Начальником был назначен Лев Николаевич Полянский. 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 Николаевич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0539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928670"/>
            <a:ext cx="4757742" cy="519749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Вся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история здравоохранения г. Энгельса с 1934 г. связана с его именем, именем Почетного гражданина нашего города. Родился Полянский в г. Саратове в 1901 г.  Его отец обожал Льва Толстого и сына назвал в его честь.  После окончания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школы,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юноша в 1919 году добровольно пополнил ряды Красной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Армии. После демобилизации получил высшее медицинское образование в Саратовском университете и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был направлен в г.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Бальцер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(ныне г. Красноармейск Саратовской обл.). Там он проработал в течение девяти лет, а затем был переведён в Энгельс для организации отделения по болезням уха, горла, носа городской больницы № 2.</a:t>
            </a:r>
          </a:p>
          <a:p>
            <a:pPr algn="just">
              <a:buNone/>
            </a:pPr>
            <a:endParaRPr lang="ru-RU" sz="1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8093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19 августа 1941 г. госпиталь№3659 принял партию первых раненых – 541 человек. До 1943  госпиталь располагался в здании школы, а потом ушел вслед за фронтом на запад. 14540 раненых принял госпиталь, пока дислоцировался в Энгельсе и 27064 раненых – за весь период войны.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1943 году вместе с госпиталем  Полянский выехал в действующую армию в состав 2-го Украинского фронта. Госпиталь прошел долгий  и трудный путь – Воронежская область, Украина, Румыния, Венгрия, Чехословакия, Австрия. День Победы госпиталь встретил в городе Братиславе.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214818"/>
            <a:ext cx="5422918" cy="857256"/>
          </a:xfrm>
        </p:spPr>
        <p:txBody>
          <a:bodyPr/>
          <a:lstStyle/>
          <a:p>
            <a:r>
              <a:rPr lang="ru-RU" dirty="0" smtClean="0"/>
              <a:t>               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1950 годы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777" y="357167"/>
            <a:ext cx="6033763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000636"/>
            <a:ext cx="8215370" cy="1571636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Сразу после войны в нашей школе открылась третья женская образовательная школа. Затем, непродолжительное время на первом этаже школы располагался коммунально-строительный техникум.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 сентября 1957 года в здании школы открылся интернат. Школа-интернат пользовалась в городе большой популярностью.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428604"/>
            <a:ext cx="59348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786322"/>
            <a:ext cx="7858180" cy="1714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первом этаже разместились столовая, столярная и слесарная мастерские, гардеробная. На втором – спортзал, пионерская, учительская, кабинет врача, четыре спальни. Третий этаж занимали восемь классных комнат. На четвертом этаже располагались шесть спален и некоторые подсобные помещения. В основном здесь учились ребята, потерявшие одного или обоих родителей.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642918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000636"/>
            <a:ext cx="8143932" cy="15001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Школа быстро расширялась. Сначала из семилетки она превратилась в десятилетку, а затем 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одиннадцатилетку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1960 году школа получила подарок – трехэтажное общежитие.</a:t>
            </a:r>
            <a:endParaRPr lang="ru-RU" sz="2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571480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4786322"/>
            <a:ext cx="7929618" cy="164307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Сегодня наша школа носит название «Специальная (коррекционная) общеобразовательная школа-интернат №1 первого вида 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Энгельса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 Школа – интернат для глухих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функционирует с 1984 года.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елена\Desktop\Pictures\2012-2013уч.год\Аленький цветочек 1.03.13\IMG_0363.JPG"/>
          <p:cNvPicPr>
            <a:picLocks noGrp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642918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636"/>
            <a:ext cx="8358246" cy="15716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Школа осуществляет начальное общее образование, основное общее образование, среднее (полное) общее образование и дошкольное образование. В данный момент в школе - интернате обучаются 176 учащихся (из них 64 - воспитанники дошкольного отделения). В школе - интернате работают кружки и секции по футболу, волейболу,   "Умелые руки",  "Юный техник",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Арт-дизайн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", студии "Зоренька«, «Капельки», «Грация»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многие другие.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93991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Также наши дети занимаются в секциях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ДЮСШ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детей с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ограниченными возможностями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здоровья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РиФ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 в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школе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искусств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1,  в Центре развития творчества детей и юношества, в детской школе искусств п.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Новопушкинское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елена\Desktop\обл. ЛА\DSCN2028.JPG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2071678"/>
            <a:ext cx="4038600" cy="30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бывший рабочий стол\Pictures\2011-2012 уч год\фотографии 2012 год\март 2012\8 марта 2012\P10303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055740"/>
            <a:ext cx="4038600" cy="398635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15328" cy="215423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Театр моды «Покровские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стиляги»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принял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международных  конкурсах в Самаре, Москве, Уфе, Сочи. Ребята всегда возвращаются с победой и с новыми творческими планами.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144" y="3143248"/>
            <a:ext cx="434057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420282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15370" cy="5429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Изучение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истории своей семьи, малой Родины, своей страны – не только интересное и увлекательное дело, но и очень поучительное. Знание прошлого дает нам возможность гордиться своими предками, возможность переосмыслять ошибки и, главное, дает нам почувствовать свои корни.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История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появления нашей школы началась  во второй половине 30-х годов прошлого века, и связана она с историей немцев Поволжья. 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Яркими событиями в жизни нашей школы стали победы  Тюриной Татьяны в международном конкурсе детского рисунка по произведениям Сергея Михалкова  в Москве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I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место) и Кириченко Владимира в ежегодном открытом национальном конкурсе социального проектирования «Новое пространство России» 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место)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C:\Users\елена\Desktop\Pictures\2012-2013уч.год\Я карандаш с бумагой взял. Москва. 2012 ноябрь\DSCF0388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1785926"/>
            <a:ext cx="3476913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001200"/>
            <a:ext cx="4495800" cy="449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Наши ребята активно участвуют в международных предметных олимпиадах и занимают там призовые места. 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Содержимое 5" descr="I:\Школа 2012-2013 учеб года\Тольятти\Тольятти 2 фото\участники олимпиады\P1000135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786058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I:\Школа 2012-2013 учеб года\Тольятти\Тольятти 2 фото\участники олимпиады\P1000154.JPG"/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2143116"/>
            <a:ext cx="3400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428604"/>
            <a:ext cx="6500858" cy="264320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Перечислять все наши достижения можно долго!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нашей школе-интернате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Обучаются ребята со всей Саратовской области: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Хвалынска и Балтая,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Питерки и Александров Гая.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Всех мы в гости приглашаем!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Удивить Вас обещаем!</a:t>
            </a:r>
          </a:p>
          <a:p>
            <a:endParaRPr lang="ru-RU" dirty="0"/>
          </a:p>
        </p:txBody>
      </p:sp>
      <p:pic>
        <p:nvPicPr>
          <p:cNvPr id="5" name="Рисунок 4" descr="C:\Users\елена\Desktop\Pictures\фотографии 2012 год\апрель 2012\27 апреля- апрельская капель\IMG_4797.JPG"/>
          <p:cNvPicPr>
            <a:picLocks noGrp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571876"/>
            <a:ext cx="61436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3722894" cy="297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428604"/>
            <a:ext cx="4538666" cy="6143668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Большинство  немцев переселились в Россию во времена царствования императрицы Екатерины II. Начало колонизации немцами Поволжья было положено 4 декабря 1762 года.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 АССР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емцев Поволжья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0839" y="2000240"/>
            <a:ext cx="2995071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214422"/>
            <a:ext cx="5357850" cy="564357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октября 1918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автономная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область немцев Поволжья.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1922 году Покровск стал столицей республики. В 1931 г. город был переименован в Энгельс.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известно, немцы чтут свою культуру, язык, традиции, и поэтому  городу  была необходима немецкая школа.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работать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ленимся!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цвай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айнс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цвай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Родиной гордимся!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цвай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айнс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Ценим знания и труд.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цвай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айнс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цвай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ведь немцами зовут.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цвай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айнс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цвай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643446"/>
            <a:ext cx="5494356" cy="50006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1936 г.            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93683"/>
            <a:ext cx="5929354" cy="44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143512"/>
            <a:ext cx="8143932" cy="12858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 1936 году немецкая проектно-планировочная контора разработала проект кирпичного здания 4-х этажной школы на 800 учащихся на пл. Свободы.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1 апреля 1936 г. строители приступили к работе, и к концу первой четверти 1936-1937 учебного года здание было введено в эксплуатацию.</a:t>
            </a:r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500570"/>
            <a:ext cx="5486400" cy="5667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1936 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500043"/>
            <a:ext cx="58359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929198"/>
            <a:ext cx="8001056" cy="15001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 немецкой образцовой  средней школы  №10 перешел из старого здания на углу Красноармейской и Телеграфной улиц  в новое.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8"/>
            <a:ext cx="5429288" cy="2600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1936 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57168"/>
            <a:ext cx="5572164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786322"/>
            <a:ext cx="8286808" cy="185738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новой школе  было 22 классные комнаты, химическая и физическая лаборатории, комната для живого уголка, библиотека, столовая, кабинет врача и др. Стены большого светлого коридора были украшены копиями картин Шишкина, выполненными учителем рисования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 дворе была предусмотрена зеленая зона, большая спортивная площадка.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500570"/>
            <a:ext cx="5421332" cy="57150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1940 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357166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214950"/>
            <a:ext cx="7072362" cy="9286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к сожалению, мирная жизнь длилась не долго. Началась Великая Отечественная война 1941-1945 годов.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32165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543428" cy="498317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хотелось петь, любить,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жить, и строить, и смеяться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Пришла война!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Мечты…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мечты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быстро с вами нам пришлось расстаться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Эта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война молотом репрессий обрушилась на немцев Поволжья. Началась массовая депортация  в Казахстан, Среднюю Азию, Сибирь.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</TotalTime>
  <Words>955</Words>
  <Application>Microsoft Office PowerPoint</Application>
  <PresentationFormat>Экран (4:3)</PresentationFormat>
  <Paragraphs>51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  История здания  школы-интерната №1  г.Энгельса </vt:lpstr>
      <vt:lpstr>Презентация PowerPoint</vt:lpstr>
      <vt:lpstr>Презентация PowerPoint</vt:lpstr>
      <vt:lpstr>Герб АССР Немцев Поволжья</vt:lpstr>
      <vt:lpstr>                                                           1936 г.                       </vt:lpstr>
      <vt:lpstr>                                                 1936 г.</vt:lpstr>
      <vt:lpstr>1936 г.</vt:lpstr>
      <vt:lpstr>                                                          1940 г.</vt:lpstr>
      <vt:lpstr>Презентация PowerPoint</vt:lpstr>
      <vt:lpstr>Презентация PowerPoint</vt:lpstr>
      <vt:lpstr>Лев Николаевич Полянский  </vt:lpstr>
      <vt:lpstr>Презентация PowerPoint</vt:lpstr>
      <vt:lpstr>                                                            1950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Также наши дети занимаются в секциях ДЮСШ для детей с ограниченными возможностями здоровья «РиФ», в школе  искусств №1,  в Центре развития творчества детей и юношества, в детской школе искусств п. Новопушкинское.  </vt:lpstr>
      <vt:lpstr>Театр моды «Покровские стиляги» принял участие в международных  конкурсах в Самаре, Москве, Уфе, Сочи. Ребята всегда возвращаются с победой и с новыми творческими планами. </vt:lpstr>
      <vt:lpstr>Яркими событиями в жизни нашей школы стали победы  Тюриной Татьяны в международном конкурсе детского рисунка по произведениям Сергея Михалкова  в Москве ( Iместо) и Кириченко Владимира в ежегодном открытом национальном конкурсе социального проектирования «Новое пространство России» (I место)</vt:lpstr>
      <vt:lpstr> Наши ребята активно участвуют в международных предметных олимпиадах и занимают там призовые места.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</dc:title>
  <dc:creator>Admin</dc:creator>
  <cp:lastModifiedBy>Perceptron</cp:lastModifiedBy>
  <cp:revision>41</cp:revision>
  <dcterms:created xsi:type="dcterms:W3CDTF">2013-10-11T16:46:52Z</dcterms:created>
  <dcterms:modified xsi:type="dcterms:W3CDTF">2015-04-16T19:40:04Z</dcterms:modified>
</cp:coreProperties>
</file>