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Lst>
  <p:notesMasterIdLst>
    <p:notesMasterId r:id="rId34"/>
  </p:notesMasterIdLst>
  <p:sldIdLst>
    <p:sldId id="256" r:id="rId2"/>
    <p:sldId id="284" r:id="rId3"/>
    <p:sldId id="258" r:id="rId4"/>
    <p:sldId id="276" r:id="rId5"/>
    <p:sldId id="283" r:id="rId6"/>
    <p:sldId id="278" r:id="rId7"/>
    <p:sldId id="277" r:id="rId8"/>
    <p:sldId id="279" r:id="rId9"/>
    <p:sldId id="285" r:id="rId10"/>
    <p:sldId id="292" r:id="rId11"/>
    <p:sldId id="257" r:id="rId12"/>
    <p:sldId id="290" r:id="rId13"/>
    <p:sldId id="259" r:id="rId14"/>
    <p:sldId id="286" r:id="rId15"/>
    <p:sldId id="260" r:id="rId16"/>
    <p:sldId id="261" r:id="rId17"/>
    <p:sldId id="262" r:id="rId18"/>
    <p:sldId id="280" r:id="rId19"/>
    <p:sldId id="263" r:id="rId20"/>
    <p:sldId id="264" r:id="rId21"/>
    <p:sldId id="281" r:id="rId22"/>
    <p:sldId id="265" r:id="rId23"/>
    <p:sldId id="287" r:id="rId24"/>
    <p:sldId id="289" r:id="rId25"/>
    <p:sldId id="293" r:id="rId26"/>
    <p:sldId id="282" r:id="rId27"/>
    <p:sldId id="266" r:id="rId28"/>
    <p:sldId id="267" r:id="rId29"/>
    <p:sldId id="268" r:id="rId30"/>
    <p:sldId id="291" r:id="rId31"/>
    <p:sldId id="269"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18" autoAdjust="0"/>
  </p:normalViewPr>
  <p:slideViewPr>
    <p:cSldViewPr snapToGrid="0">
      <p:cViewPr varScale="1">
        <p:scale>
          <a:sx n="95" d="100"/>
          <a:sy n="95" d="100"/>
        </p:scale>
        <p:origin x="11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ata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26F137-F875-4219-BDC0-3D3DCD96560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21B3F4E2-0267-4366-AFF9-7C9824AF0E89}">
      <dgm:prSet/>
      <dgm:spPr/>
      <dgm:t>
        <a:bodyPr/>
        <a:lstStyle/>
        <a:p>
          <a:r>
            <a:rPr lang="ru-RU" b="1" dirty="0"/>
            <a:t>1. Уйти с холода. На морозе растирать и греть поражённые участки тела бесполезно и опасно. </a:t>
          </a:r>
        </a:p>
      </dgm:t>
    </dgm:pt>
    <dgm:pt modelId="{28AF81E8-A20C-4083-B327-8A83CBE63021}" type="parTrans" cxnId="{160ACCCB-06BC-48BF-80B9-E6FEBECD6588}">
      <dgm:prSet/>
      <dgm:spPr/>
      <dgm:t>
        <a:bodyPr/>
        <a:lstStyle/>
        <a:p>
          <a:endParaRPr lang="ru-RU"/>
        </a:p>
      </dgm:t>
    </dgm:pt>
    <dgm:pt modelId="{D4B52C38-2C13-46CF-875A-72C699722C31}" type="sibTrans" cxnId="{160ACCCB-06BC-48BF-80B9-E6FEBECD6588}">
      <dgm:prSet/>
      <dgm:spPr/>
      <dgm:t>
        <a:bodyPr/>
        <a:lstStyle/>
        <a:p>
          <a:endParaRPr lang="ru-RU"/>
        </a:p>
      </dgm:t>
    </dgm:pt>
    <dgm:pt modelId="{56099315-06A9-4542-965C-D9A52928AE77}">
      <dgm:prSet/>
      <dgm:spPr/>
      <dgm:t>
        <a:bodyPr/>
        <a:lstStyle/>
        <a:p>
          <a:r>
            <a:rPr lang="ru-RU" b="1" dirty="0"/>
            <a:t>2. На поражённую поверхность наложить теплоизоляционную повязку, например, такую: слой марли, толстый слой ваты, снова слой марли, а сверху клеёнку или прорезиненную ткань, обернуть шерстяной тканью. </a:t>
          </a:r>
        </a:p>
      </dgm:t>
    </dgm:pt>
    <dgm:pt modelId="{87C3C064-5EEB-46F1-95C5-4E42ECB30489}" type="parTrans" cxnId="{932B315C-9817-46D7-81A0-472236C94335}">
      <dgm:prSet/>
      <dgm:spPr/>
      <dgm:t>
        <a:bodyPr/>
        <a:lstStyle/>
        <a:p>
          <a:endParaRPr lang="ru-RU"/>
        </a:p>
      </dgm:t>
    </dgm:pt>
    <dgm:pt modelId="{B5489E57-3125-4C94-9EC4-FB82FC8CC5CC}" type="sibTrans" cxnId="{932B315C-9817-46D7-81A0-472236C94335}">
      <dgm:prSet/>
      <dgm:spPr/>
      <dgm:t>
        <a:bodyPr/>
        <a:lstStyle/>
        <a:p>
          <a:endParaRPr lang="ru-RU"/>
        </a:p>
      </dgm:t>
    </dgm:pt>
    <dgm:pt modelId="{7809B807-4506-48BC-BE8C-8D61FB1C3DC2}">
      <dgm:prSet custT="1"/>
      <dgm:spPr/>
      <dgm:t>
        <a:bodyPr/>
        <a:lstStyle/>
        <a:p>
          <a:r>
            <a:rPr lang="ru-RU" sz="1700" b="1" dirty="0"/>
            <a:t>3. Обмороженную руку или ногу можно согреть в ванне, </a:t>
          </a:r>
          <a:r>
            <a:rPr lang="ru-RU" sz="1800" b="1" dirty="0">
              <a:solidFill>
                <a:srgbClr val="C00000"/>
              </a:solidFill>
            </a:rPr>
            <a:t>постепенно</a:t>
          </a:r>
          <a:r>
            <a:rPr lang="ru-RU" sz="1700" b="1" dirty="0"/>
            <a:t> </a:t>
          </a:r>
          <a:r>
            <a:rPr lang="ru-RU" sz="1700" b="1" dirty="0">
              <a:solidFill>
                <a:srgbClr val="C00000"/>
              </a:solidFill>
            </a:rPr>
            <a:t>повышая температуру воды с 20 до 40 градусов и в течении 40 минут нежно (!) массируя конечность. </a:t>
          </a:r>
        </a:p>
      </dgm:t>
    </dgm:pt>
    <dgm:pt modelId="{EB3C6CFF-1B8A-404D-9A6B-FECE52B13912}" type="parTrans" cxnId="{4BAE98BC-4847-4A6D-902C-F67A0ABBEC57}">
      <dgm:prSet/>
      <dgm:spPr/>
      <dgm:t>
        <a:bodyPr/>
        <a:lstStyle/>
        <a:p>
          <a:endParaRPr lang="ru-RU"/>
        </a:p>
      </dgm:t>
    </dgm:pt>
    <dgm:pt modelId="{8F8D3D91-0FB2-44D7-9158-7F18E3BF4325}" type="sibTrans" cxnId="{4BAE98BC-4847-4A6D-902C-F67A0ABBEC57}">
      <dgm:prSet/>
      <dgm:spPr/>
      <dgm:t>
        <a:bodyPr/>
        <a:lstStyle/>
        <a:p>
          <a:endParaRPr lang="ru-RU"/>
        </a:p>
      </dgm:t>
    </dgm:pt>
    <dgm:pt modelId="{6D1DD81C-8901-4303-8EE8-BA58BABC59D9}">
      <dgm:prSet/>
      <dgm:spPr/>
      <dgm:t>
        <a:bodyPr/>
        <a:lstStyle/>
        <a:p>
          <a:r>
            <a:rPr lang="ru-RU" b="1" dirty="0"/>
            <a:t>4. Выпить тёплый и сладкий чай</a:t>
          </a:r>
          <a:r>
            <a:rPr lang="ru-RU" dirty="0"/>
            <a:t>.</a:t>
          </a:r>
        </a:p>
      </dgm:t>
    </dgm:pt>
    <dgm:pt modelId="{5153DF5D-FB38-44B5-AAC7-A43B2DFAF6C5}" type="parTrans" cxnId="{6E81293E-06F3-4B0D-8B5B-0720FBA7BF3C}">
      <dgm:prSet/>
      <dgm:spPr/>
      <dgm:t>
        <a:bodyPr/>
        <a:lstStyle/>
        <a:p>
          <a:endParaRPr lang="ru-RU"/>
        </a:p>
      </dgm:t>
    </dgm:pt>
    <dgm:pt modelId="{279BB0E9-644A-425D-8CCA-81B8AFD9222B}" type="sibTrans" cxnId="{6E81293E-06F3-4B0D-8B5B-0720FBA7BF3C}">
      <dgm:prSet/>
      <dgm:spPr/>
      <dgm:t>
        <a:bodyPr/>
        <a:lstStyle/>
        <a:p>
          <a:endParaRPr lang="ru-RU"/>
        </a:p>
      </dgm:t>
    </dgm:pt>
    <dgm:pt modelId="{F7182EE2-39AF-4E74-9CE5-3E71B855091E}" type="pres">
      <dgm:prSet presAssocID="{5026F137-F875-4219-BDC0-3D3DCD965607}" presName="Name0" presStyleCnt="0">
        <dgm:presLayoutVars>
          <dgm:dir/>
          <dgm:resizeHandles val="exact"/>
        </dgm:presLayoutVars>
      </dgm:prSet>
      <dgm:spPr/>
      <dgm:t>
        <a:bodyPr/>
        <a:lstStyle/>
        <a:p>
          <a:endParaRPr lang="ru-RU"/>
        </a:p>
      </dgm:t>
    </dgm:pt>
    <dgm:pt modelId="{45A3A4B9-0A52-4FC0-8255-B9EA079F16C9}" type="pres">
      <dgm:prSet presAssocID="{21B3F4E2-0267-4366-AFF9-7C9824AF0E89}" presName="composite" presStyleCnt="0"/>
      <dgm:spPr/>
    </dgm:pt>
    <dgm:pt modelId="{3BC79067-B40B-4F50-BEFE-305CF34D4D75}" type="pres">
      <dgm:prSet presAssocID="{21B3F4E2-0267-4366-AFF9-7C9824AF0E89}" presName="rect1" presStyleLbl="trAlignAcc1" presStyleIdx="0" presStyleCnt="4">
        <dgm:presLayoutVars>
          <dgm:bulletEnabled val="1"/>
        </dgm:presLayoutVars>
      </dgm:prSet>
      <dgm:spPr/>
      <dgm:t>
        <a:bodyPr/>
        <a:lstStyle/>
        <a:p>
          <a:endParaRPr lang="ru-RU"/>
        </a:p>
      </dgm:t>
    </dgm:pt>
    <dgm:pt modelId="{32425D0B-856E-48FE-A321-57B855F4A05B}" type="pres">
      <dgm:prSet presAssocID="{21B3F4E2-0267-4366-AFF9-7C9824AF0E89}" presName="rect2" presStyleLbl="fgImgPlace1" presStyleIdx="0" presStyleCnt="4"/>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ru-RU"/>
        </a:p>
      </dgm:t>
    </dgm:pt>
    <dgm:pt modelId="{F0B8C08C-45DA-4082-8D45-16DB0827C605}" type="pres">
      <dgm:prSet presAssocID="{D4B52C38-2C13-46CF-875A-72C699722C31}" presName="sibTrans" presStyleCnt="0"/>
      <dgm:spPr/>
    </dgm:pt>
    <dgm:pt modelId="{807E6FFC-CF60-4167-982E-3FF2E93F4471}" type="pres">
      <dgm:prSet presAssocID="{56099315-06A9-4542-965C-D9A52928AE77}" presName="composite" presStyleCnt="0"/>
      <dgm:spPr/>
    </dgm:pt>
    <dgm:pt modelId="{8A5E9E97-C0D2-46FB-B4C3-06FDA7109546}" type="pres">
      <dgm:prSet presAssocID="{56099315-06A9-4542-965C-D9A52928AE77}" presName="rect1" presStyleLbl="trAlignAcc1" presStyleIdx="1" presStyleCnt="4">
        <dgm:presLayoutVars>
          <dgm:bulletEnabled val="1"/>
        </dgm:presLayoutVars>
      </dgm:prSet>
      <dgm:spPr/>
      <dgm:t>
        <a:bodyPr/>
        <a:lstStyle/>
        <a:p>
          <a:endParaRPr lang="ru-RU"/>
        </a:p>
      </dgm:t>
    </dgm:pt>
    <dgm:pt modelId="{71D1335F-6B4B-4DD6-A128-00BF626A679C}" type="pres">
      <dgm:prSet presAssocID="{56099315-06A9-4542-965C-D9A52928AE77}" presName="rect2" presStyleLbl="fgImgPlace1" presStyleIdx="1" presStyleCnt="4"/>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ru-RU"/>
        </a:p>
      </dgm:t>
    </dgm:pt>
    <dgm:pt modelId="{4B4C8EFD-A468-47C5-BE96-B59F724C843D}" type="pres">
      <dgm:prSet presAssocID="{B5489E57-3125-4C94-9EC4-FB82FC8CC5CC}" presName="sibTrans" presStyleCnt="0"/>
      <dgm:spPr/>
    </dgm:pt>
    <dgm:pt modelId="{6BCD61F4-6843-45D2-B74E-D4527DFD9A02}" type="pres">
      <dgm:prSet presAssocID="{7809B807-4506-48BC-BE8C-8D61FB1C3DC2}" presName="composite" presStyleCnt="0"/>
      <dgm:spPr/>
    </dgm:pt>
    <dgm:pt modelId="{4E3C2FC8-1932-41E0-BFFA-48CDE9AAA019}" type="pres">
      <dgm:prSet presAssocID="{7809B807-4506-48BC-BE8C-8D61FB1C3DC2}" presName="rect1" presStyleLbl="trAlignAcc1" presStyleIdx="2" presStyleCnt="4">
        <dgm:presLayoutVars>
          <dgm:bulletEnabled val="1"/>
        </dgm:presLayoutVars>
      </dgm:prSet>
      <dgm:spPr/>
      <dgm:t>
        <a:bodyPr/>
        <a:lstStyle/>
        <a:p>
          <a:endParaRPr lang="ru-RU"/>
        </a:p>
      </dgm:t>
    </dgm:pt>
    <dgm:pt modelId="{6FF4C02D-AA79-448D-9DC4-3DE368B9E94D}" type="pres">
      <dgm:prSet presAssocID="{7809B807-4506-48BC-BE8C-8D61FB1C3DC2}" presName="rect2" presStyleLbl="fgImgPlace1" presStyleIdx="2" presStyleCnt="4"/>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ru-RU"/>
        </a:p>
      </dgm:t>
    </dgm:pt>
    <dgm:pt modelId="{1FEE158D-F15B-4156-9CC7-FBEC17FA99DE}" type="pres">
      <dgm:prSet presAssocID="{8F8D3D91-0FB2-44D7-9158-7F18E3BF4325}" presName="sibTrans" presStyleCnt="0"/>
      <dgm:spPr/>
    </dgm:pt>
    <dgm:pt modelId="{A9618BE9-98B1-46DB-BBF6-18EDCE7C6B62}" type="pres">
      <dgm:prSet presAssocID="{6D1DD81C-8901-4303-8EE8-BA58BABC59D9}" presName="composite" presStyleCnt="0"/>
      <dgm:spPr/>
    </dgm:pt>
    <dgm:pt modelId="{658013A2-5C0D-4457-A582-7D734DBBF171}" type="pres">
      <dgm:prSet presAssocID="{6D1DD81C-8901-4303-8EE8-BA58BABC59D9}" presName="rect1" presStyleLbl="trAlignAcc1" presStyleIdx="3" presStyleCnt="4">
        <dgm:presLayoutVars>
          <dgm:bulletEnabled val="1"/>
        </dgm:presLayoutVars>
      </dgm:prSet>
      <dgm:spPr/>
      <dgm:t>
        <a:bodyPr/>
        <a:lstStyle/>
        <a:p>
          <a:endParaRPr lang="ru-RU"/>
        </a:p>
      </dgm:t>
    </dgm:pt>
    <dgm:pt modelId="{B2A9EF0E-DE07-4F64-B2CD-464C265307A6}" type="pres">
      <dgm:prSet presAssocID="{6D1DD81C-8901-4303-8EE8-BA58BABC59D9}" presName="rect2" presStyleLbl="fgImgPlace1" presStyleIdx="3" presStyleCnt="4"/>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ru-RU"/>
        </a:p>
      </dgm:t>
    </dgm:pt>
  </dgm:ptLst>
  <dgm:cxnLst>
    <dgm:cxn modelId="{6E81293E-06F3-4B0D-8B5B-0720FBA7BF3C}" srcId="{5026F137-F875-4219-BDC0-3D3DCD965607}" destId="{6D1DD81C-8901-4303-8EE8-BA58BABC59D9}" srcOrd="3" destOrd="0" parTransId="{5153DF5D-FB38-44B5-AAC7-A43B2DFAF6C5}" sibTransId="{279BB0E9-644A-425D-8CCA-81B8AFD9222B}"/>
    <dgm:cxn modelId="{160ACCCB-06BC-48BF-80B9-E6FEBECD6588}" srcId="{5026F137-F875-4219-BDC0-3D3DCD965607}" destId="{21B3F4E2-0267-4366-AFF9-7C9824AF0E89}" srcOrd="0" destOrd="0" parTransId="{28AF81E8-A20C-4083-B327-8A83CBE63021}" sibTransId="{D4B52C38-2C13-46CF-875A-72C699722C31}"/>
    <dgm:cxn modelId="{E191E1AD-226F-4EC2-AE74-8E3AC314C767}" type="presOf" srcId="{21B3F4E2-0267-4366-AFF9-7C9824AF0E89}" destId="{3BC79067-B40B-4F50-BEFE-305CF34D4D75}" srcOrd="0" destOrd="0" presId="urn:microsoft.com/office/officeart/2008/layout/PictureStrips"/>
    <dgm:cxn modelId="{4F7AAE4D-2FE1-4935-BD3A-33CECE3E3646}" type="presOf" srcId="{6D1DD81C-8901-4303-8EE8-BA58BABC59D9}" destId="{658013A2-5C0D-4457-A582-7D734DBBF171}" srcOrd="0" destOrd="0" presId="urn:microsoft.com/office/officeart/2008/layout/PictureStrips"/>
    <dgm:cxn modelId="{E0AE8D67-F596-4E64-8EC5-07B099E3553E}" type="presOf" srcId="{7809B807-4506-48BC-BE8C-8D61FB1C3DC2}" destId="{4E3C2FC8-1932-41E0-BFFA-48CDE9AAA019}" srcOrd="0" destOrd="0" presId="urn:microsoft.com/office/officeart/2008/layout/PictureStrips"/>
    <dgm:cxn modelId="{932B315C-9817-46D7-81A0-472236C94335}" srcId="{5026F137-F875-4219-BDC0-3D3DCD965607}" destId="{56099315-06A9-4542-965C-D9A52928AE77}" srcOrd="1" destOrd="0" parTransId="{87C3C064-5EEB-46F1-95C5-4E42ECB30489}" sibTransId="{B5489E57-3125-4C94-9EC4-FB82FC8CC5CC}"/>
    <dgm:cxn modelId="{4BAE98BC-4847-4A6D-902C-F67A0ABBEC57}" srcId="{5026F137-F875-4219-BDC0-3D3DCD965607}" destId="{7809B807-4506-48BC-BE8C-8D61FB1C3DC2}" srcOrd="2" destOrd="0" parTransId="{EB3C6CFF-1B8A-404D-9A6B-FECE52B13912}" sibTransId="{8F8D3D91-0FB2-44D7-9158-7F18E3BF4325}"/>
    <dgm:cxn modelId="{952EC38A-9FE9-4CBF-90DA-2AD217261B52}" type="presOf" srcId="{5026F137-F875-4219-BDC0-3D3DCD965607}" destId="{F7182EE2-39AF-4E74-9CE5-3E71B855091E}" srcOrd="0" destOrd="0" presId="urn:microsoft.com/office/officeart/2008/layout/PictureStrips"/>
    <dgm:cxn modelId="{197E51EF-7D03-464F-A6CD-903A90EED5C2}" type="presOf" srcId="{56099315-06A9-4542-965C-D9A52928AE77}" destId="{8A5E9E97-C0D2-46FB-B4C3-06FDA7109546}" srcOrd="0" destOrd="0" presId="urn:microsoft.com/office/officeart/2008/layout/PictureStrips"/>
    <dgm:cxn modelId="{93F413A3-7AEB-43B3-8043-2E0F0A0DEB78}" type="presParOf" srcId="{F7182EE2-39AF-4E74-9CE5-3E71B855091E}" destId="{45A3A4B9-0A52-4FC0-8255-B9EA079F16C9}" srcOrd="0" destOrd="0" presId="urn:microsoft.com/office/officeart/2008/layout/PictureStrips"/>
    <dgm:cxn modelId="{09F1F7B7-46E6-4D9D-88F7-D604D0D8B7CA}" type="presParOf" srcId="{45A3A4B9-0A52-4FC0-8255-B9EA079F16C9}" destId="{3BC79067-B40B-4F50-BEFE-305CF34D4D75}" srcOrd="0" destOrd="0" presId="urn:microsoft.com/office/officeart/2008/layout/PictureStrips"/>
    <dgm:cxn modelId="{D0EDA319-59B0-464C-A3C9-F6C3F3DAADD6}" type="presParOf" srcId="{45A3A4B9-0A52-4FC0-8255-B9EA079F16C9}" destId="{32425D0B-856E-48FE-A321-57B855F4A05B}" srcOrd="1" destOrd="0" presId="urn:microsoft.com/office/officeart/2008/layout/PictureStrips"/>
    <dgm:cxn modelId="{7FD44BA3-7DDF-4B5B-878F-60EDCC257D0E}" type="presParOf" srcId="{F7182EE2-39AF-4E74-9CE5-3E71B855091E}" destId="{F0B8C08C-45DA-4082-8D45-16DB0827C605}" srcOrd="1" destOrd="0" presId="urn:microsoft.com/office/officeart/2008/layout/PictureStrips"/>
    <dgm:cxn modelId="{85114E18-9799-431B-8999-D560180BD523}" type="presParOf" srcId="{F7182EE2-39AF-4E74-9CE5-3E71B855091E}" destId="{807E6FFC-CF60-4167-982E-3FF2E93F4471}" srcOrd="2" destOrd="0" presId="urn:microsoft.com/office/officeart/2008/layout/PictureStrips"/>
    <dgm:cxn modelId="{129C8588-DE41-4E2E-8244-FECDE4C4E379}" type="presParOf" srcId="{807E6FFC-CF60-4167-982E-3FF2E93F4471}" destId="{8A5E9E97-C0D2-46FB-B4C3-06FDA7109546}" srcOrd="0" destOrd="0" presId="urn:microsoft.com/office/officeart/2008/layout/PictureStrips"/>
    <dgm:cxn modelId="{179DFE77-48C8-4B6F-8B00-41ECD71D4FDD}" type="presParOf" srcId="{807E6FFC-CF60-4167-982E-3FF2E93F4471}" destId="{71D1335F-6B4B-4DD6-A128-00BF626A679C}" srcOrd="1" destOrd="0" presId="urn:microsoft.com/office/officeart/2008/layout/PictureStrips"/>
    <dgm:cxn modelId="{0C0B8BE3-5907-44BD-A63A-ED42F111D960}" type="presParOf" srcId="{F7182EE2-39AF-4E74-9CE5-3E71B855091E}" destId="{4B4C8EFD-A468-47C5-BE96-B59F724C843D}" srcOrd="3" destOrd="0" presId="urn:microsoft.com/office/officeart/2008/layout/PictureStrips"/>
    <dgm:cxn modelId="{4F82FE82-BE09-434F-80BE-145BA03F8C4B}" type="presParOf" srcId="{F7182EE2-39AF-4E74-9CE5-3E71B855091E}" destId="{6BCD61F4-6843-45D2-B74E-D4527DFD9A02}" srcOrd="4" destOrd="0" presId="urn:microsoft.com/office/officeart/2008/layout/PictureStrips"/>
    <dgm:cxn modelId="{06DBF558-4E90-4FAE-8FD7-B8CCF3A130DD}" type="presParOf" srcId="{6BCD61F4-6843-45D2-B74E-D4527DFD9A02}" destId="{4E3C2FC8-1932-41E0-BFFA-48CDE9AAA019}" srcOrd="0" destOrd="0" presId="urn:microsoft.com/office/officeart/2008/layout/PictureStrips"/>
    <dgm:cxn modelId="{BC8EA2E1-2DF3-411C-A472-D59C5FC900A8}" type="presParOf" srcId="{6BCD61F4-6843-45D2-B74E-D4527DFD9A02}" destId="{6FF4C02D-AA79-448D-9DC4-3DE368B9E94D}" srcOrd="1" destOrd="0" presId="urn:microsoft.com/office/officeart/2008/layout/PictureStrips"/>
    <dgm:cxn modelId="{017E674D-7A44-4D46-A63D-7DE67D36977B}" type="presParOf" srcId="{F7182EE2-39AF-4E74-9CE5-3E71B855091E}" destId="{1FEE158D-F15B-4156-9CC7-FBEC17FA99DE}" srcOrd="5" destOrd="0" presId="urn:microsoft.com/office/officeart/2008/layout/PictureStrips"/>
    <dgm:cxn modelId="{689A5700-80C2-4C69-B346-3B59E458E0B7}" type="presParOf" srcId="{F7182EE2-39AF-4E74-9CE5-3E71B855091E}" destId="{A9618BE9-98B1-46DB-BBF6-18EDCE7C6B62}" srcOrd="6" destOrd="0" presId="urn:microsoft.com/office/officeart/2008/layout/PictureStrips"/>
    <dgm:cxn modelId="{9DC47A9E-C475-47FF-9EAD-C39875F105A9}" type="presParOf" srcId="{A9618BE9-98B1-46DB-BBF6-18EDCE7C6B62}" destId="{658013A2-5C0D-4457-A582-7D734DBBF171}" srcOrd="0" destOrd="0" presId="urn:microsoft.com/office/officeart/2008/layout/PictureStrips"/>
    <dgm:cxn modelId="{AC6D565B-DAF8-4658-B8CA-D3360D57A12C}" type="presParOf" srcId="{A9618BE9-98B1-46DB-BBF6-18EDCE7C6B62}" destId="{B2A9EF0E-DE07-4F64-B2CD-464C265307A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E89DD3-E9DC-44BF-A58E-325C815F913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A4B8EAD8-BE0D-43FB-B45A-101622320080}">
      <dgm:prSet/>
      <dgm:spPr/>
      <dgm:t>
        <a:bodyPr/>
        <a:lstStyle/>
        <a:p>
          <a:r>
            <a:rPr lang="ru-RU"/>
            <a:t>1. Осторожно промойте рану большим количеством чистой проточной воды.</a:t>
          </a:r>
        </a:p>
      </dgm:t>
    </dgm:pt>
    <dgm:pt modelId="{DC7785C0-5F5F-432A-B5AE-C6334968C1AC}" type="parTrans" cxnId="{783BC84D-3ECA-4DB8-9F1E-E367C27E739E}">
      <dgm:prSet/>
      <dgm:spPr/>
      <dgm:t>
        <a:bodyPr/>
        <a:lstStyle/>
        <a:p>
          <a:endParaRPr lang="ru-RU"/>
        </a:p>
      </dgm:t>
    </dgm:pt>
    <dgm:pt modelId="{E2606852-CDCA-490C-93B7-B7505D5DCDFA}" type="sibTrans" cxnId="{783BC84D-3ECA-4DB8-9F1E-E367C27E739E}">
      <dgm:prSet/>
      <dgm:spPr/>
      <dgm:t>
        <a:bodyPr/>
        <a:lstStyle/>
        <a:p>
          <a:endParaRPr lang="ru-RU"/>
        </a:p>
      </dgm:t>
    </dgm:pt>
    <dgm:pt modelId="{D499AA40-0A7B-4BE5-8413-EF7E18E7EA1F}">
      <dgm:prSet/>
      <dgm:spPr/>
      <dgm:t>
        <a:bodyPr/>
        <a:lstStyle/>
        <a:p>
          <a:r>
            <a:rPr lang="ru-RU"/>
            <a:t>2. Обработайте кожу вокруг раны дезинфицирующим средством.</a:t>
          </a:r>
        </a:p>
      </dgm:t>
    </dgm:pt>
    <dgm:pt modelId="{79F2DE6B-82CF-45E8-A6D4-3B8E7FA8C46B}" type="parTrans" cxnId="{82199CE9-F10B-404B-A34A-0AE3FCDACC70}">
      <dgm:prSet/>
      <dgm:spPr/>
      <dgm:t>
        <a:bodyPr/>
        <a:lstStyle/>
        <a:p>
          <a:endParaRPr lang="ru-RU"/>
        </a:p>
      </dgm:t>
    </dgm:pt>
    <dgm:pt modelId="{270BECB2-523C-4F25-B163-31903ED1F1EA}" type="sibTrans" cxnId="{82199CE9-F10B-404B-A34A-0AE3FCDACC70}">
      <dgm:prSet/>
      <dgm:spPr/>
      <dgm:t>
        <a:bodyPr/>
        <a:lstStyle/>
        <a:p>
          <a:endParaRPr lang="ru-RU"/>
        </a:p>
      </dgm:t>
    </dgm:pt>
    <dgm:pt modelId="{169657E0-E709-48DF-A76C-653B81A8950A}">
      <dgm:prSet/>
      <dgm:spPr/>
      <dgm:t>
        <a:bodyPr/>
        <a:lstStyle/>
        <a:p>
          <a:r>
            <a:rPr lang="ru-RU"/>
            <a:t>3. На повреждённый участок тела наложите стерильную повязку (бинт, пластырь).</a:t>
          </a:r>
        </a:p>
      </dgm:t>
    </dgm:pt>
    <dgm:pt modelId="{553A2BAE-5217-4460-A31A-86CE22750CAC}" type="parTrans" cxnId="{68DA839B-06E5-406E-BF12-E2446897C3EC}">
      <dgm:prSet/>
      <dgm:spPr/>
      <dgm:t>
        <a:bodyPr/>
        <a:lstStyle/>
        <a:p>
          <a:endParaRPr lang="ru-RU"/>
        </a:p>
      </dgm:t>
    </dgm:pt>
    <dgm:pt modelId="{643162D8-3F69-47C0-8B68-71FC012EBD47}" type="sibTrans" cxnId="{68DA839B-06E5-406E-BF12-E2446897C3EC}">
      <dgm:prSet/>
      <dgm:spPr/>
      <dgm:t>
        <a:bodyPr/>
        <a:lstStyle/>
        <a:p>
          <a:endParaRPr lang="ru-RU"/>
        </a:p>
      </dgm:t>
    </dgm:pt>
    <dgm:pt modelId="{71C40F31-472D-4D3A-9F3A-0D9915F04C91}" type="pres">
      <dgm:prSet presAssocID="{D8E89DD3-E9DC-44BF-A58E-325C815F9132}" presName="Name0" presStyleCnt="0">
        <dgm:presLayoutVars>
          <dgm:dir/>
          <dgm:resizeHandles val="exact"/>
        </dgm:presLayoutVars>
      </dgm:prSet>
      <dgm:spPr/>
      <dgm:t>
        <a:bodyPr/>
        <a:lstStyle/>
        <a:p>
          <a:endParaRPr lang="ru-RU"/>
        </a:p>
      </dgm:t>
    </dgm:pt>
    <dgm:pt modelId="{CF4AC230-980E-428E-B986-2B2452F312C3}" type="pres">
      <dgm:prSet presAssocID="{A4B8EAD8-BE0D-43FB-B45A-101622320080}" presName="compNode" presStyleCnt="0"/>
      <dgm:spPr/>
    </dgm:pt>
    <dgm:pt modelId="{5086F25A-FC43-494E-8825-A492B12048F0}" type="pres">
      <dgm:prSet presAssocID="{A4B8EAD8-BE0D-43FB-B45A-101622320080}" presName="pictRect" presStyleLbl="nod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t="-4000" b="-4000"/>
          </a:stretch>
        </a:blipFill>
      </dgm:spPr>
      <dgm:t>
        <a:bodyPr/>
        <a:lstStyle/>
        <a:p>
          <a:endParaRPr lang="ru-RU"/>
        </a:p>
      </dgm:t>
    </dgm:pt>
    <dgm:pt modelId="{C1FA1402-0A81-4F2B-B764-5A40DEABE9EE}" type="pres">
      <dgm:prSet presAssocID="{A4B8EAD8-BE0D-43FB-B45A-101622320080}" presName="textRect" presStyleLbl="revTx" presStyleIdx="0" presStyleCnt="3">
        <dgm:presLayoutVars>
          <dgm:bulletEnabled val="1"/>
        </dgm:presLayoutVars>
      </dgm:prSet>
      <dgm:spPr/>
      <dgm:t>
        <a:bodyPr/>
        <a:lstStyle/>
        <a:p>
          <a:endParaRPr lang="ru-RU"/>
        </a:p>
      </dgm:t>
    </dgm:pt>
    <dgm:pt modelId="{54D3B2CE-15A7-4610-BA39-D4ECFB54EDD1}" type="pres">
      <dgm:prSet presAssocID="{E2606852-CDCA-490C-93B7-B7505D5DCDFA}" presName="sibTrans" presStyleLbl="sibTrans2D1" presStyleIdx="0" presStyleCnt="0"/>
      <dgm:spPr/>
      <dgm:t>
        <a:bodyPr/>
        <a:lstStyle/>
        <a:p>
          <a:endParaRPr lang="ru-RU"/>
        </a:p>
      </dgm:t>
    </dgm:pt>
    <dgm:pt modelId="{4215C056-503A-4C00-8A51-7E732117A573}" type="pres">
      <dgm:prSet presAssocID="{D499AA40-0A7B-4BE5-8413-EF7E18E7EA1F}" presName="compNode" presStyleCnt="0"/>
      <dgm:spPr/>
    </dgm:pt>
    <dgm:pt modelId="{48548876-DEC0-4572-ABC4-37533F6AC04A}" type="pres">
      <dgm:prSet presAssocID="{D499AA40-0A7B-4BE5-8413-EF7E18E7EA1F}" presName="pictRect" presStyleLbl="nod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ru-RU"/>
        </a:p>
      </dgm:t>
    </dgm:pt>
    <dgm:pt modelId="{155612B7-463E-434D-9B1D-1F97C22BDBCD}" type="pres">
      <dgm:prSet presAssocID="{D499AA40-0A7B-4BE5-8413-EF7E18E7EA1F}" presName="textRect" presStyleLbl="revTx" presStyleIdx="1" presStyleCnt="3">
        <dgm:presLayoutVars>
          <dgm:bulletEnabled val="1"/>
        </dgm:presLayoutVars>
      </dgm:prSet>
      <dgm:spPr/>
      <dgm:t>
        <a:bodyPr/>
        <a:lstStyle/>
        <a:p>
          <a:endParaRPr lang="ru-RU"/>
        </a:p>
      </dgm:t>
    </dgm:pt>
    <dgm:pt modelId="{B1123208-5233-4EEF-9B10-0688A2F46AA4}" type="pres">
      <dgm:prSet presAssocID="{270BECB2-523C-4F25-B163-31903ED1F1EA}" presName="sibTrans" presStyleLbl="sibTrans2D1" presStyleIdx="0" presStyleCnt="0"/>
      <dgm:spPr/>
      <dgm:t>
        <a:bodyPr/>
        <a:lstStyle/>
        <a:p>
          <a:endParaRPr lang="ru-RU"/>
        </a:p>
      </dgm:t>
    </dgm:pt>
    <dgm:pt modelId="{E22047DA-B229-4926-812A-DF816AD80884}" type="pres">
      <dgm:prSet presAssocID="{169657E0-E709-48DF-A76C-653B81A8950A}" presName="compNode" presStyleCnt="0"/>
      <dgm:spPr/>
    </dgm:pt>
    <dgm:pt modelId="{50E021FF-F5FB-452C-93CB-6AA13F3C9A6C}" type="pres">
      <dgm:prSet presAssocID="{169657E0-E709-48DF-A76C-653B81A8950A}" presName="pictRect" presStyleLbl="nod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ru-RU"/>
        </a:p>
      </dgm:t>
    </dgm:pt>
    <dgm:pt modelId="{B871932E-5AC7-4622-992F-0B153A621850}" type="pres">
      <dgm:prSet presAssocID="{169657E0-E709-48DF-A76C-653B81A8950A}" presName="textRect" presStyleLbl="revTx" presStyleIdx="2" presStyleCnt="3">
        <dgm:presLayoutVars>
          <dgm:bulletEnabled val="1"/>
        </dgm:presLayoutVars>
      </dgm:prSet>
      <dgm:spPr/>
      <dgm:t>
        <a:bodyPr/>
        <a:lstStyle/>
        <a:p>
          <a:endParaRPr lang="ru-RU"/>
        </a:p>
      </dgm:t>
    </dgm:pt>
  </dgm:ptLst>
  <dgm:cxnLst>
    <dgm:cxn modelId="{EE23B8C5-4E27-4F18-8280-4B8A06832056}" type="presOf" srcId="{E2606852-CDCA-490C-93B7-B7505D5DCDFA}" destId="{54D3B2CE-15A7-4610-BA39-D4ECFB54EDD1}" srcOrd="0" destOrd="0" presId="urn:microsoft.com/office/officeart/2005/8/layout/pList1"/>
    <dgm:cxn modelId="{C626FA87-12B9-46AF-B89E-94D9AA1C45AE}" type="presOf" srcId="{270BECB2-523C-4F25-B163-31903ED1F1EA}" destId="{B1123208-5233-4EEF-9B10-0688A2F46AA4}" srcOrd="0" destOrd="0" presId="urn:microsoft.com/office/officeart/2005/8/layout/pList1"/>
    <dgm:cxn modelId="{69A45F29-5225-4EE0-8F64-0E1CE40ADC49}" type="presOf" srcId="{A4B8EAD8-BE0D-43FB-B45A-101622320080}" destId="{C1FA1402-0A81-4F2B-B764-5A40DEABE9EE}" srcOrd="0" destOrd="0" presId="urn:microsoft.com/office/officeart/2005/8/layout/pList1"/>
    <dgm:cxn modelId="{82199CE9-F10B-404B-A34A-0AE3FCDACC70}" srcId="{D8E89DD3-E9DC-44BF-A58E-325C815F9132}" destId="{D499AA40-0A7B-4BE5-8413-EF7E18E7EA1F}" srcOrd="1" destOrd="0" parTransId="{79F2DE6B-82CF-45E8-A6D4-3B8E7FA8C46B}" sibTransId="{270BECB2-523C-4F25-B163-31903ED1F1EA}"/>
    <dgm:cxn modelId="{12439BA1-7C42-4260-B146-F2F8139D4BDD}" type="presOf" srcId="{D499AA40-0A7B-4BE5-8413-EF7E18E7EA1F}" destId="{155612B7-463E-434D-9B1D-1F97C22BDBCD}" srcOrd="0" destOrd="0" presId="urn:microsoft.com/office/officeart/2005/8/layout/pList1"/>
    <dgm:cxn modelId="{68DA839B-06E5-406E-BF12-E2446897C3EC}" srcId="{D8E89DD3-E9DC-44BF-A58E-325C815F9132}" destId="{169657E0-E709-48DF-A76C-653B81A8950A}" srcOrd="2" destOrd="0" parTransId="{553A2BAE-5217-4460-A31A-86CE22750CAC}" sibTransId="{643162D8-3F69-47C0-8B68-71FC012EBD47}"/>
    <dgm:cxn modelId="{A2F8C882-1A76-44A0-87B6-0CE9C4FA42AF}" type="presOf" srcId="{169657E0-E709-48DF-A76C-653B81A8950A}" destId="{B871932E-5AC7-4622-992F-0B153A621850}" srcOrd="0" destOrd="0" presId="urn:microsoft.com/office/officeart/2005/8/layout/pList1"/>
    <dgm:cxn modelId="{783BC84D-3ECA-4DB8-9F1E-E367C27E739E}" srcId="{D8E89DD3-E9DC-44BF-A58E-325C815F9132}" destId="{A4B8EAD8-BE0D-43FB-B45A-101622320080}" srcOrd="0" destOrd="0" parTransId="{DC7785C0-5F5F-432A-B5AE-C6334968C1AC}" sibTransId="{E2606852-CDCA-490C-93B7-B7505D5DCDFA}"/>
    <dgm:cxn modelId="{E44E4764-CC4C-4F3F-BE6A-C4B787DFAAB3}" type="presOf" srcId="{D8E89DD3-E9DC-44BF-A58E-325C815F9132}" destId="{71C40F31-472D-4D3A-9F3A-0D9915F04C91}" srcOrd="0" destOrd="0" presId="urn:microsoft.com/office/officeart/2005/8/layout/pList1"/>
    <dgm:cxn modelId="{6CB5AE21-492C-4880-A506-C92FD0144BE0}" type="presParOf" srcId="{71C40F31-472D-4D3A-9F3A-0D9915F04C91}" destId="{CF4AC230-980E-428E-B986-2B2452F312C3}" srcOrd="0" destOrd="0" presId="urn:microsoft.com/office/officeart/2005/8/layout/pList1"/>
    <dgm:cxn modelId="{621164B9-D378-41A8-85A0-1B785B2172F3}" type="presParOf" srcId="{CF4AC230-980E-428E-B986-2B2452F312C3}" destId="{5086F25A-FC43-494E-8825-A492B12048F0}" srcOrd="0" destOrd="0" presId="urn:microsoft.com/office/officeart/2005/8/layout/pList1"/>
    <dgm:cxn modelId="{E86C42E0-DAD1-478F-B36F-73A595645BED}" type="presParOf" srcId="{CF4AC230-980E-428E-B986-2B2452F312C3}" destId="{C1FA1402-0A81-4F2B-B764-5A40DEABE9EE}" srcOrd="1" destOrd="0" presId="urn:microsoft.com/office/officeart/2005/8/layout/pList1"/>
    <dgm:cxn modelId="{4A4BF0B8-0E9B-4A21-BAE4-334F17238DB6}" type="presParOf" srcId="{71C40F31-472D-4D3A-9F3A-0D9915F04C91}" destId="{54D3B2CE-15A7-4610-BA39-D4ECFB54EDD1}" srcOrd="1" destOrd="0" presId="urn:microsoft.com/office/officeart/2005/8/layout/pList1"/>
    <dgm:cxn modelId="{BE386931-368E-4764-B6C0-A32B26AC3B31}" type="presParOf" srcId="{71C40F31-472D-4D3A-9F3A-0D9915F04C91}" destId="{4215C056-503A-4C00-8A51-7E732117A573}" srcOrd="2" destOrd="0" presId="urn:microsoft.com/office/officeart/2005/8/layout/pList1"/>
    <dgm:cxn modelId="{6A695BFE-30AE-42ED-B212-460506C1DB22}" type="presParOf" srcId="{4215C056-503A-4C00-8A51-7E732117A573}" destId="{48548876-DEC0-4572-ABC4-37533F6AC04A}" srcOrd="0" destOrd="0" presId="urn:microsoft.com/office/officeart/2005/8/layout/pList1"/>
    <dgm:cxn modelId="{480D84AA-3296-42A8-9A85-94268D16AF14}" type="presParOf" srcId="{4215C056-503A-4C00-8A51-7E732117A573}" destId="{155612B7-463E-434D-9B1D-1F97C22BDBCD}" srcOrd="1" destOrd="0" presId="urn:microsoft.com/office/officeart/2005/8/layout/pList1"/>
    <dgm:cxn modelId="{20BD0C21-1655-4E45-A815-56424C1A8EBC}" type="presParOf" srcId="{71C40F31-472D-4D3A-9F3A-0D9915F04C91}" destId="{B1123208-5233-4EEF-9B10-0688A2F46AA4}" srcOrd="3" destOrd="0" presId="urn:microsoft.com/office/officeart/2005/8/layout/pList1"/>
    <dgm:cxn modelId="{C230A9C1-E3C7-48C1-A2F4-4E0162F78CFB}" type="presParOf" srcId="{71C40F31-472D-4D3A-9F3A-0D9915F04C91}" destId="{E22047DA-B229-4926-812A-DF816AD80884}" srcOrd="4" destOrd="0" presId="urn:microsoft.com/office/officeart/2005/8/layout/pList1"/>
    <dgm:cxn modelId="{3B7AC458-BF09-44CC-9ECD-32C88EDFDFB4}" type="presParOf" srcId="{E22047DA-B229-4926-812A-DF816AD80884}" destId="{50E021FF-F5FB-452C-93CB-6AA13F3C9A6C}" srcOrd="0" destOrd="0" presId="urn:microsoft.com/office/officeart/2005/8/layout/pList1"/>
    <dgm:cxn modelId="{C183078D-CAC3-46A1-BD0F-6A37DF27899E}" type="presParOf" srcId="{E22047DA-B229-4926-812A-DF816AD80884}" destId="{B871932E-5AC7-4622-992F-0B153A62185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F97224-5B73-4AE3-AAC1-F87C6B0C3AA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u-RU"/>
        </a:p>
      </dgm:t>
    </dgm:pt>
    <dgm:pt modelId="{534B851E-F3D3-44AC-AFB4-D0AD3712D1CD}">
      <dgm:prSet/>
      <dgm:spPr/>
      <dgm:t>
        <a:bodyPr/>
        <a:lstStyle/>
        <a:p>
          <a:r>
            <a:rPr lang="ru-RU" dirty="0"/>
            <a:t>- </a:t>
          </a:r>
          <a:r>
            <a:rPr lang="ru-RU" b="1" dirty="0"/>
            <a:t>Растирать обмороженные участки тела снегом </a:t>
          </a:r>
          <a:r>
            <a:rPr lang="ru-RU" dirty="0"/>
            <a:t>(кровеносные сосуды кистей и стоп очень хрупки и поэтому возможно их повреждение, а возникающие </a:t>
          </a:r>
          <a:r>
            <a:rPr lang="ru-RU" dirty="0" err="1"/>
            <a:t>микроссадины</a:t>
          </a:r>
          <a:r>
            <a:rPr lang="ru-RU" dirty="0"/>
            <a:t> на коже способствуют внесению инфекции);</a:t>
          </a:r>
        </a:p>
      </dgm:t>
    </dgm:pt>
    <dgm:pt modelId="{E816B240-AEED-4314-BCF8-DE049831BF84}" type="parTrans" cxnId="{A6651CB2-0456-4C12-ADA0-768D170D34E9}">
      <dgm:prSet/>
      <dgm:spPr/>
      <dgm:t>
        <a:bodyPr/>
        <a:lstStyle/>
        <a:p>
          <a:endParaRPr lang="ru-RU"/>
        </a:p>
      </dgm:t>
    </dgm:pt>
    <dgm:pt modelId="{0B8485E9-E74B-4AF0-A7F7-90B27D365217}" type="sibTrans" cxnId="{A6651CB2-0456-4C12-ADA0-768D170D34E9}">
      <dgm:prSet/>
      <dgm:spPr/>
      <dgm:t>
        <a:bodyPr/>
        <a:lstStyle/>
        <a:p>
          <a:endParaRPr lang="ru-RU"/>
        </a:p>
      </dgm:t>
    </dgm:pt>
    <dgm:pt modelId="{D891EFF1-4B27-47F3-8AC9-05F8355AD88D}">
      <dgm:prSet/>
      <dgm:spPr/>
      <dgm:t>
        <a:bodyPr/>
        <a:lstStyle/>
        <a:p>
          <a:r>
            <a:rPr lang="ru-RU" b="1" dirty="0"/>
            <a:t>- Быстро отогревать обмороженные конечности у костра или горячей воде </a:t>
          </a:r>
          <a:r>
            <a:rPr lang="ru-RU" dirty="0"/>
            <a:t>(это способствует тромбообразованию в сосудах, углубляя процессы разрушения поражённых тканей);</a:t>
          </a:r>
        </a:p>
      </dgm:t>
    </dgm:pt>
    <dgm:pt modelId="{94F06F38-3775-47C5-80DD-D5C93E79E699}" type="parTrans" cxnId="{7959A23F-AD5B-4D63-9D4D-7152F5F5EF9E}">
      <dgm:prSet/>
      <dgm:spPr/>
      <dgm:t>
        <a:bodyPr/>
        <a:lstStyle/>
        <a:p>
          <a:endParaRPr lang="ru-RU"/>
        </a:p>
      </dgm:t>
    </dgm:pt>
    <dgm:pt modelId="{861A29F5-2E10-404F-95B0-49BF6A803F80}" type="sibTrans" cxnId="{7959A23F-AD5B-4D63-9D4D-7152F5F5EF9E}">
      <dgm:prSet/>
      <dgm:spPr/>
      <dgm:t>
        <a:bodyPr/>
        <a:lstStyle/>
        <a:p>
          <a:endParaRPr lang="ru-RU"/>
        </a:p>
      </dgm:t>
    </dgm:pt>
    <dgm:pt modelId="{2F07C1D0-6A1F-427C-9617-D06B1E7C0F52}">
      <dgm:prSet/>
      <dgm:spPr/>
      <dgm:t>
        <a:bodyPr/>
        <a:lstStyle/>
        <a:p>
          <a:r>
            <a:rPr lang="ru-RU" dirty="0"/>
            <a:t>- </a:t>
          </a:r>
          <a:r>
            <a:rPr lang="ru-RU" b="1" dirty="0"/>
            <a:t>Употреблять алкоголь </a:t>
          </a:r>
          <a:r>
            <a:rPr lang="ru-RU" dirty="0"/>
            <a:t>(он расширяет сосуды и лишь даёт ощущение тепла, но не согревает на самом деле);</a:t>
          </a:r>
        </a:p>
      </dgm:t>
    </dgm:pt>
    <dgm:pt modelId="{AB5E223F-621A-4E0E-B631-1F8CA0292D20}" type="parTrans" cxnId="{6744B746-4393-4234-986E-42DB7347B8D7}">
      <dgm:prSet/>
      <dgm:spPr/>
      <dgm:t>
        <a:bodyPr/>
        <a:lstStyle/>
        <a:p>
          <a:endParaRPr lang="ru-RU"/>
        </a:p>
      </dgm:t>
    </dgm:pt>
    <dgm:pt modelId="{BCA8FA21-F3B4-498D-AC13-E8D110B824DF}" type="sibTrans" cxnId="{6744B746-4393-4234-986E-42DB7347B8D7}">
      <dgm:prSet/>
      <dgm:spPr/>
      <dgm:t>
        <a:bodyPr/>
        <a:lstStyle/>
        <a:p>
          <a:endParaRPr lang="ru-RU"/>
        </a:p>
      </dgm:t>
    </dgm:pt>
    <dgm:pt modelId="{4215F66C-9AAE-4993-B72C-CB37F7C1FEB0}" type="pres">
      <dgm:prSet presAssocID="{43F97224-5B73-4AE3-AAC1-F87C6B0C3AA6}" presName="vert0" presStyleCnt="0">
        <dgm:presLayoutVars>
          <dgm:dir/>
          <dgm:animOne val="branch"/>
          <dgm:animLvl val="lvl"/>
        </dgm:presLayoutVars>
      </dgm:prSet>
      <dgm:spPr/>
      <dgm:t>
        <a:bodyPr/>
        <a:lstStyle/>
        <a:p>
          <a:endParaRPr lang="ru-RU"/>
        </a:p>
      </dgm:t>
    </dgm:pt>
    <dgm:pt modelId="{50B94737-0B54-4CDB-8F7A-6C1F04CCB909}" type="pres">
      <dgm:prSet presAssocID="{534B851E-F3D3-44AC-AFB4-D0AD3712D1CD}" presName="thickLine" presStyleLbl="alignNode1" presStyleIdx="0" presStyleCnt="3"/>
      <dgm:spPr/>
    </dgm:pt>
    <dgm:pt modelId="{65AAB483-D12B-429E-B6FE-3A1CE2168925}" type="pres">
      <dgm:prSet presAssocID="{534B851E-F3D3-44AC-AFB4-D0AD3712D1CD}" presName="horz1" presStyleCnt="0"/>
      <dgm:spPr/>
    </dgm:pt>
    <dgm:pt modelId="{FC6482AF-2532-48B0-A7EB-675912BF1867}" type="pres">
      <dgm:prSet presAssocID="{534B851E-F3D3-44AC-AFB4-D0AD3712D1CD}" presName="tx1" presStyleLbl="revTx" presStyleIdx="0" presStyleCnt="3"/>
      <dgm:spPr/>
      <dgm:t>
        <a:bodyPr/>
        <a:lstStyle/>
        <a:p>
          <a:endParaRPr lang="ru-RU"/>
        </a:p>
      </dgm:t>
    </dgm:pt>
    <dgm:pt modelId="{3FF6BD88-CBEF-4E07-85DE-C86F7A12EC93}" type="pres">
      <dgm:prSet presAssocID="{534B851E-F3D3-44AC-AFB4-D0AD3712D1CD}" presName="vert1" presStyleCnt="0"/>
      <dgm:spPr/>
    </dgm:pt>
    <dgm:pt modelId="{DC9565E4-7A6C-4FCF-9FB2-9E11AFF5F831}" type="pres">
      <dgm:prSet presAssocID="{D891EFF1-4B27-47F3-8AC9-05F8355AD88D}" presName="thickLine" presStyleLbl="alignNode1" presStyleIdx="1" presStyleCnt="3"/>
      <dgm:spPr/>
    </dgm:pt>
    <dgm:pt modelId="{2FDB32C7-6276-4866-BE93-010CE19C285C}" type="pres">
      <dgm:prSet presAssocID="{D891EFF1-4B27-47F3-8AC9-05F8355AD88D}" presName="horz1" presStyleCnt="0"/>
      <dgm:spPr/>
    </dgm:pt>
    <dgm:pt modelId="{22EF9C0D-7A22-4E15-AD8C-6D5AB3473D70}" type="pres">
      <dgm:prSet presAssocID="{D891EFF1-4B27-47F3-8AC9-05F8355AD88D}" presName="tx1" presStyleLbl="revTx" presStyleIdx="1" presStyleCnt="3"/>
      <dgm:spPr/>
      <dgm:t>
        <a:bodyPr/>
        <a:lstStyle/>
        <a:p>
          <a:endParaRPr lang="ru-RU"/>
        </a:p>
      </dgm:t>
    </dgm:pt>
    <dgm:pt modelId="{18F387C5-0781-4D66-BD34-0EF83D72EE8B}" type="pres">
      <dgm:prSet presAssocID="{D891EFF1-4B27-47F3-8AC9-05F8355AD88D}" presName="vert1" presStyleCnt="0"/>
      <dgm:spPr/>
    </dgm:pt>
    <dgm:pt modelId="{400EED04-39AF-4752-B42C-BBB67D3F257F}" type="pres">
      <dgm:prSet presAssocID="{2F07C1D0-6A1F-427C-9617-D06B1E7C0F52}" presName="thickLine" presStyleLbl="alignNode1" presStyleIdx="2" presStyleCnt="3"/>
      <dgm:spPr/>
    </dgm:pt>
    <dgm:pt modelId="{20A0C63D-88D2-4F65-B1AD-019C85315021}" type="pres">
      <dgm:prSet presAssocID="{2F07C1D0-6A1F-427C-9617-D06B1E7C0F52}" presName="horz1" presStyleCnt="0"/>
      <dgm:spPr/>
    </dgm:pt>
    <dgm:pt modelId="{95103AF7-702F-4E24-8496-DCC52202EC51}" type="pres">
      <dgm:prSet presAssocID="{2F07C1D0-6A1F-427C-9617-D06B1E7C0F52}" presName="tx1" presStyleLbl="revTx" presStyleIdx="2" presStyleCnt="3"/>
      <dgm:spPr/>
      <dgm:t>
        <a:bodyPr/>
        <a:lstStyle/>
        <a:p>
          <a:endParaRPr lang="ru-RU"/>
        </a:p>
      </dgm:t>
    </dgm:pt>
    <dgm:pt modelId="{CB4E9136-5BC2-4D2C-9204-C67664C320CA}" type="pres">
      <dgm:prSet presAssocID="{2F07C1D0-6A1F-427C-9617-D06B1E7C0F52}" presName="vert1" presStyleCnt="0"/>
      <dgm:spPr/>
    </dgm:pt>
  </dgm:ptLst>
  <dgm:cxnLst>
    <dgm:cxn modelId="{D4D4E782-34C4-42C7-B99C-C31FA3A90D6A}" type="presOf" srcId="{43F97224-5B73-4AE3-AAC1-F87C6B0C3AA6}" destId="{4215F66C-9AAE-4993-B72C-CB37F7C1FEB0}" srcOrd="0" destOrd="0" presId="urn:microsoft.com/office/officeart/2008/layout/LinedList"/>
    <dgm:cxn modelId="{F051D109-3E70-4C8A-B23A-DF2791D15624}" type="presOf" srcId="{534B851E-F3D3-44AC-AFB4-D0AD3712D1CD}" destId="{FC6482AF-2532-48B0-A7EB-675912BF1867}" srcOrd="0" destOrd="0" presId="urn:microsoft.com/office/officeart/2008/layout/LinedList"/>
    <dgm:cxn modelId="{7959A23F-AD5B-4D63-9D4D-7152F5F5EF9E}" srcId="{43F97224-5B73-4AE3-AAC1-F87C6B0C3AA6}" destId="{D891EFF1-4B27-47F3-8AC9-05F8355AD88D}" srcOrd="1" destOrd="0" parTransId="{94F06F38-3775-47C5-80DD-D5C93E79E699}" sibTransId="{861A29F5-2E10-404F-95B0-49BF6A803F80}"/>
    <dgm:cxn modelId="{6744B746-4393-4234-986E-42DB7347B8D7}" srcId="{43F97224-5B73-4AE3-AAC1-F87C6B0C3AA6}" destId="{2F07C1D0-6A1F-427C-9617-D06B1E7C0F52}" srcOrd="2" destOrd="0" parTransId="{AB5E223F-621A-4E0E-B631-1F8CA0292D20}" sibTransId="{BCA8FA21-F3B4-498D-AC13-E8D110B824DF}"/>
    <dgm:cxn modelId="{8B0F177C-9F06-4285-BDA5-19337584C43E}" type="presOf" srcId="{D891EFF1-4B27-47F3-8AC9-05F8355AD88D}" destId="{22EF9C0D-7A22-4E15-AD8C-6D5AB3473D70}" srcOrd="0" destOrd="0" presId="urn:microsoft.com/office/officeart/2008/layout/LinedList"/>
    <dgm:cxn modelId="{BDA5CB54-857C-453B-82BB-44FF30796A78}" type="presOf" srcId="{2F07C1D0-6A1F-427C-9617-D06B1E7C0F52}" destId="{95103AF7-702F-4E24-8496-DCC52202EC51}" srcOrd="0" destOrd="0" presId="urn:microsoft.com/office/officeart/2008/layout/LinedList"/>
    <dgm:cxn modelId="{A6651CB2-0456-4C12-ADA0-768D170D34E9}" srcId="{43F97224-5B73-4AE3-AAC1-F87C6B0C3AA6}" destId="{534B851E-F3D3-44AC-AFB4-D0AD3712D1CD}" srcOrd="0" destOrd="0" parTransId="{E816B240-AEED-4314-BCF8-DE049831BF84}" sibTransId="{0B8485E9-E74B-4AF0-A7F7-90B27D365217}"/>
    <dgm:cxn modelId="{DF056A30-3004-4458-B396-16876A03B910}" type="presParOf" srcId="{4215F66C-9AAE-4993-B72C-CB37F7C1FEB0}" destId="{50B94737-0B54-4CDB-8F7A-6C1F04CCB909}" srcOrd="0" destOrd="0" presId="urn:microsoft.com/office/officeart/2008/layout/LinedList"/>
    <dgm:cxn modelId="{AE70DEAD-4FF1-4F37-8A62-4ACB582718CE}" type="presParOf" srcId="{4215F66C-9AAE-4993-B72C-CB37F7C1FEB0}" destId="{65AAB483-D12B-429E-B6FE-3A1CE2168925}" srcOrd="1" destOrd="0" presId="urn:microsoft.com/office/officeart/2008/layout/LinedList"/>
    <dgm:cxn modelId="{60337304-9089-4DE6-8DA6-1C81F955B515}" type="presParOf" srcId="{65AAB483-D12B-429E-B6FE-3A1CE2168925}" destId="{FC6482AF-2532-48B0-A7EB-675912BF1867}" srcOrd="0" destOrd="0" presId="urn:microsoft.com/office/officeart/2008/layout/LinedList"/>
    <dgm:cxn modelId="{AA5A4710-20AE-443A-B872-A9E97C975F33}" type="presParOf" srcId="{65AAB483-D12B-429E-B6FE-3A1CE2168925}" destId="{3FF6BD88-CBEF-4E07-85DE-C86F7A12EC93}" srcOrd="1" destOrd="0" presId="urn:microsoft.com/office/officeart/2008/layout/LinedList"/>
    <dgm:cxn modelId="{EE7DF47F-4128-4269-AFA3-77E20725A65D}" type="presParOf" srcId="{4215F66C-9AAE-4993-B72C-CB37F7C1FEB0}" destId="{DC9565E4-7A6C-4FCF-9FB2-9E11AFF5F831}" srcOrd="2" destOrd="0" presId="urn:microsoft.com/office/officeart/2008/layout/LinedList"/>
    <dgm:cxn modelId="{E7ECC576-967C-444E-AC02-B3903E2A8449}" type="presParOf" srcId="{4215F66C-9AAE-4993-B72C-CB37F7C1FEB0}" destId="{2FDB32C7-6276-4866-BE93-010CE19C285C}" srcOrd="3" destOrd="0" presId="urn:microsoft.com/office/officeart/2008/layout/LinedList"/>
    <dgm:cxn modelId="{625C154A-67FB-47C0-8109-674A967A3A96}" type="presParOf" srcId="{2FDB32C7-6276-4866-BE93-010CE19C285C}" destId="{22EF9C0D-7A22-4E15-AD8C-6D5AB3473D70}" srcOrd="0" destOrd="0" presId="urn:microsoft.com/office/officeart/2008/layout/LinedList"/>
    <dgm:cxn modelId="{F300F912-9B40-4704-BC84-F3FB1CAACF66}" type="presParOf" srcId="{2FDB32C7-6276-4866-BE93-010CE19C285C}" destId="{18F387C5-0781-4D66-BD34-0EF83D72EE8B}" srcOrd="1" destOrd="0" presId="urn:microsoft.com/office/officeart/2008/layout/LinedList"/>
    <dgm:cxn modelId="{E8D18182-0CC5-4341-8735-1E4E1CBECCE1}" type="presParOf" srcId="{4215F66C-9AAE-4993-B72C-CB37F7C1FEB0}" destId="{400EED04-39AF-4752-B42C-BBB67D3F257F}" srcOrd="4" destOrd="0" presId="urn:microsoft.com/office/officeart/2008/layout/LinedList"/>
    <dgm:cxn modelId="{8FC3C1FB-0CE1-496D-A58F-F8190F51B795}" type="presParOf" srcId="{4215F66C-9AAE-4993-B72C-CB37F7C1FEB0}" destId="{20A0C63D-88D2-4F65-B1AD-019C85315021}" srcOrd="5" destOrd="0" presId="urn:microsoft.com/office/officeart/2008/layout/LinedList"/>
    <dgm:cxn modelId="{F486ECA6-EA7F-4102-BA2A-8F018B4543A2}" type="presParOf" srcId="{20A0C63D-88D2-4F65-B1AD-019C85315021}" destId="{95103AF7-702F-4E24-8496-DCC52202EC51}" srcOrd="0" destOrd="0" presId="urn:microsoft.com/office/officeart/2008/layout/LinedList"/>
    <dgm:cxn modelId="{FEDDB589-41B8-44E2-9379-6C1599112E31}" type="presParOf" srcId="{20A0C63D-88D2-4F65-B1AD-019C85315021}" destId="{CB4E9136-5BC2-4D2C-9204-C67664C320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08D4E3-4AFC-42F1-87E8-CF8E9F0D519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BE85DAD7-38B7-40C2-B7A4-1848EDDB3728}">
      <dgm:prSet custT="1"/>
      <dgm:spPr/>
      <dgm:t>
        <a:bodyPr/>
        <a:lstStyle/>
        <a:p>
          <a:r>
            <a:rPr lang="ru-RU" sz="2000"/>
            <a:t>Купаться можно в разрешенных местах, в купальнях или на оборудованных пляжах. </a:t>
          </a:r>
        </a:p>
      </dgm:t>
    </dgm:pt>
    <dgm:pt modelId="{13CE1DDA-6737-44B6-A5E7-A848D7B5408F}" type="parTrans" cxnId="{CAE9EF25-D233-4BFF-8BB3-1F5677F97434}">
      <dgm:prSet/>
      <dgm:spPr/>
      <dgm:t>
        <a:bodyPr/>
        <a:lstStyle/>
        <a:p>
          <a:endParaRPr lang="ru-RU" sz="2000"/>
        </a:p>
      </dgm:t>
    </dgm:pt>
    <dgm:pt modelId="{0086C43F-2129-4FBE-ADCF-83622DF83B66}" type="sibTrans" cxnId="{CAE9EF25-D233-4BFF-8BB3-1F5677F97434}">
      <dgm:prSet/>
      <dgm:spPr/>
      <dgm:t>
        <a:bodyPr/>
        <a:lstStyle/>
        <a:p>
          <a:endParaRPr lang="ru-RU" sz="2000"/>
        </a:p>
      </dgm:t>
    </dgm:pt>
    <dgm:pt modelId="{D7AE4218-794B-4B24-AB00-B9E9DDADBC02}">
      <dgm:prSet custT="1"/>
      <dgm:spPr/>
      <dgm:t>
        <a:bodyPr/>
        <a:lstStyle/>
        <a:p>
          <a:r>
            <a:rPr lang="ru-RU" sz="2000"/>
            <a:t>Для купания выбирайте песчаный берег, тихие неглубокие места с чистым дном. </a:t>
          </a:r>
        </a:p>
      </dgm:t>
    </dgm:pt>
    <dgm:pt modelId="{9CB20478-B183-4159-97BA-24E26CBF741D}" type="parTrans" cxnId="{3FB41DBC-DF79-4EE2-958C-4212A7FF5C2A}">
      <dgm:prSet/>
      <dgm:spPr/>
      <dgm:t>
        <a:bodyPr/>
        <a:lstStyle/>
        <a:p>
          <a:endParaRPr lang="ru-RU" sz="2000"/>
        </a:p>
      </dgm:t>
    </dgm:pt>
    <dgm:pt modelId="{DED43E2C-0A4F-4D0A-9A99-D2ED409F7696}" type="sibTrans" cxnId="{3FB41DBC-DF79-4EE2-958C-4212A7FF5C2A}">
      <dgm:prSet/>
      <dgm:spPr/>
      <dgm:t>
        <a:bodyPr/>
        <a:lstStyle/>
        <a:p>
          <a:endParaRPr lang="ru-RU" sz="2000"/>
        </a:p>
      </dgm:t>
    </dgm:pt>
    <dgm:pt modelId="{5962D8EF-553A-438F-8E0C-717A9187FFA8}">
      <dgm:prSet custT="1"/>
      <dgm:spPr/>
      <dgm:t>
        <a:bodyPr/>
        <a:lstStyle/>
        <a:p>
          <a:r>
            <a:rPr lang="ru-RU" sz="2000"/>
            <a:t>Не купайтесь в запрещенных и необорудованных для купания местах (у плотин, на водосбросе, в карьерах, котлованах, бассейнах для промышленных нужд). </a:t>
          </a:r>
        </a:p>
      </dgm:t>
    </dgm:pt>
    <dgm:pt modelId="{A98E1405-C154-4EA4-952C-5B6FE45B3D55}" type="parTrans" cxnId="{3F809989-7A42-4ADD-B8E8-42A18D3CCFB8}">
      <dgm:prSet/>
      <dgm:spPr/>
      <dgm:t>
        <a:bodyPr/>
        <a:lstStyle/>
        <a:p>
          <a:endParaRPr lang="ru-RU" sz="2000"/>
        </a:p>
      </dgm:t>
    </dgm:pt>
    <dgm:pt modelId="{1B98758B-FD5A-4C7D-967C-8AA73A819DBA}" type="sibTrans" cxnId="{3F809989-7A42-4ADD-B8E8-42A18D3CCFB8}">
      <dgm:prSet/>
      <dgm:spPr/>
      <dgm:t>
        <a:bodyPr/>
        <a:lstStyle/>
        <a:p>
          <a:endParaRPr lang="ru-RU" sz="2000"/>
        </a:p>
      </dgm:t>
    </dgm:pt>
    <dgm:pt modelId="{5BE549CF-43E2-48EC-9DFB-F129BA4BDC3C}" type="pres">
      <dgm:prSet presAssocID="{1C08D4E3-4AFC-42F1-87E8-CF8E9F0D519F}" presName="vert0" presStyleCnt="0">
        <dgm:presLayoutVars>
          <dgm:dir/>
          <dgm:animOne val="branch"/>
          <dgm:animLvl val="lvl"/>
        </dgm:presLayoutVars>
      </dgm:prSet>
      <dgm:spPr/>
      <dgm:t>
        <a:bodyPr/>
        <a:lstStyle/>
        <a:p>
          <a:endParaRPr lang="ru-RU"/>
        </a:p>
      </dgm:t>
    </dgm:pt>
    <dgm:pt modelId="{625FE766-2145-4319-B935-8127E3A0EF87}" type="pres">
      <dgm:prSet presAssocID="{BE85DAD7-38B7-40C2-B7A4-1848EDDB3728}" presName="thickLine" presStyleLbl="alignNode1" presStyleIdx="0" presStyleCnt="3"/>
      <dgm:spPr/>
    </dgm:pt>
    <dgm:pt modelId="{9D41FB2D-17AB-41C8-B329-A2AB7F6E012B}" type="pres">
      <dgm:prSet presAssocID="{BE85DAD7-38B7-40C2-B7A4-1848EDDB3728}" presName="horz1" presStyleCnt="0"/>
      <dgm:spPr/>
    </dgm:pt>
    <dgm:pt modelId="{53C83263-2B3A-4AC2-B9A3-D029B469C2E3}" type="pres">
      <dgm:prSet presAssocID="{BE85DAD7-38B7-40C2-B7A4-1848EDDB3728}" presName="tx1" presStyleLbl="revTx" presStyleIdx="0" presStyleCnt="3"/>
      <dgm:spPr/>
      <dgm:t>
        <a:bodyPr/>
        <a:lstStyle/>
        <a:p>
          <a:endParaRPr lang="ru-RU"/>
        </a:p>
      </dgm:t>
    </dgm:pt>
    <dgm:pt modelId="{D4CC0800-4ABF-4FB0-8815-50D5FE51F362}" type="pres">
      <dgm:prSet presAssocID="{BE85DAD7-38B7-40C2-B7A4-1848EDDB3728}" presName="vert1" presStyleCnt="0"/>
      <dgm:spPr/>
    </dgm:pt>
    <dgm:pt modelId="{13237786-8DB1-4ADD-BCDE-79A13B38254F}" type="pres">
      <dgm:prSet presAssocID="{D7AE4218-794B-4B24-AB00-B9E9DDADBC02}" presName="thickLine" presStyleLbl="alignNode1" presStyleIdx="1" presStyleCnt="3"/>
      <dgm:spPr/>
    </dgm:pt>
    <dgm:pt modelId="{D0FB55A5-722C-483F-9E1A-03247AB50046}" type="pres">
      <dgm:prSet presAssocID="{D7AE4218-794B-4B24-AB00-B9E9DDADBC02}" presName="horz1" presStyleCnt="0"/>
      <dgm:spPr/>
    </dgm:pt>
    <dgm:pt modelId="{DA357A32-FE5E-42CD-B38E-0CC81AF2302D}" type="pres">
      <dgm:prSet presAssocID="{D7AE4218-794B-4B24-AB00-B9E9DDADBC02}" presName="tx1" presStyleLbl="revTx" presStyleIdx="1" presStyleCnt="3"/>
      <dgm:spPr/>
      <dgm:t>
        <a:bodyPr/>
        <a:lstStyle/>
        <a:p>
          <a:endParaRPr lang="ru-RU"/>
        </a:p>
      </dgm:t>
    </dgm:pt>
    <dgm:pt modelId="{E6807552-8AD1-4DBB-9621-2A2715E67DDB}" type="pres">
      <dgm:prSet presAssocID="{D7AE4218-794B-4B24-AB00-B9E9DDADBC02}" presName="vert1" presStyleCnt="0"/>
      <dgm:spPr/>
    </dgm:pt>
    <dgm:pt modelId="{97DC340A-8D1B-4DDA-9951-F05D5A540EEA}" type="pres">
      <dgm:prSet presAssocID="{5962D8EF-553A-438F-8E0C-717A9187FFA8}" presName="thickLine" presStyleLbl="alignNode1" presStyleIdx="2" presStyleCnt="3"/>
      <dgm:spPr/>
    </dgm:pt>
    <dgm:pt modelId="{D74233F0-6AF3-4F84-A5FF-B227C9BDC363}" type="pres">
      <dgm:prSet presAssocID="{5962D8EF-553A-438F-8E0C-717A9187FFA8}" presName="horz1" presStyleCnt="0"/>
      <dgm:spPr/>
    </dgm:pt>
    <dgm:pt modelId="{72D7ED80-8CD7-4967-B5A0-3EE42A467B00}" type="pres">
      <dgm:prSet presAssocID="{5962D8EF-553A-438F-8E0C-717A9187FFA8}" presName="tx1" presStyleLbl="revTx" presStyleIdx="2" presStyleCnt="3"/>
      <dgm:spPr/>
      <dgm:t>
        <a:bodyPr/>
        <a:lstStyle/>
        <a:p>
          <a:endParaRPr lang="ru-RU"/>
        </a:p>
      </dgm:t>
    </dgm:pt>
    <dgm:pt modelId="{71FFA00D-3873-4653-8172-FF9834AFA2E8}" type="pres">
      <dgm:prSet presAssocID="{5962D8EF-553A-438F-8E0C-717A9187FFA8}" presName="vert1" presStyleCnt="0"/>
      <dgm:spPr/>
    </dgm:pt>
  </dgm:ptLst>
  <dgm:cxnLst>
    <dgm:cxn modelId="{3FB41DBC-DF79-4EE2-958C-4212A7FF5C2A}" srcId="{1C08D4E3-4AFC-42F1-87E8-CF8E9F0D519F}" destId="{D7AE4218-794B-4B24-AB00-B9E9DDADBC02}" srcOrd="1" destOrd="0" parTransId="{9CB20478-B183-4159-97BA-24E26CBF741D}" sibTransId="{DED43E2C-0A4F-4D0A-9A99-D2ED409F7696}"/>
    <dgm:cxn modelId="{3F809989-7A42-4ADD-B8E8-42A18D3CCFB8}" srcId="{1C08D4E3-4AFC-42F1-87E8-CF8E9F0D519F}" destId="{5962D8EF-553A-438F-8E0C-717A9187FFA8}" srcOrd="2" destOrd="0" parTransId="{A98E1405-C154-4EA4-952C-5B6FE45B3D55}" sibTransId="{1B98758B-FD5A-4C7D-967C-8AA73A819DBA}"/>
    <dgm:cxn modelId="{5D53957A-655D-4F43-B97A-070B72223E6D}" type="presOf" srcId="{5962D8EF-553A-438F-8E0C-717A9187FFA8}" destId="{72D7ED80-8CD7-4967-B5A0-3EE42A467B00}" srcOrd="0" destOrd="0" presId="urn:microsoft.com/office/officeart/2008/layout/LinedList"/>
    <dgm:cxn modelId="{CAE9EF25-D233-4BFF-8BB3-1F5677F97434}" srcId="{1C08D4E3-4AFC-42F1-87E8-CF8E9F0D519F}" destId="{BE85DAD7-38B7-40C2-B7A4-1848EDDB3728}" srcOrd="0" destOrd="0" parTransId="{13CE1DDA-6737-44B6-A5E7-A848D7B5408F}" sibTransId="{0086C43F-2129-4FBE-ADCF-83622DF83B66}"/>
    <dgm:cxn modelId="{08B9C2A7-900B-4DB2-8AB7-26D7362C75F2}" type="presOf" srcId="{BE85DAD7-38B7-40C2-B7A4-1848EDDB3728}" destId="{53C83263-2B3A-4AC2-B9A3-D029B469C2E3}" srcOrd="0" destOrd="0" presId="urn:microsoft.com/office/officeart/2008/layout/LinedList"/>
    <dgm:cxn modelId="{0A53616E-8549-4920-A038-7C7C11AE782E}" type="presOf" srcId="{1C08D4E3-4AFC-42F1-87E8-CF8E9F0D519F}" destId="{5BE549CF-43E2-48EC-9DFB-F129BA4BDC3C}" srcOrd="0" destOrd="0" presId="urn:microsoft.com/office/officeart/2008/layout/LinedList"/>
    <dgm:cxn modelId="{0AA80F84-E646-4CF2-BE00-B125E565749B}" type="presOf" srcId="{D7AE4218-794B-4B24-AB00-B9E9DDADBC02}" destId="{DA357A32-FE5E-42CD-B38E-0CC81AF2302D}" srcOrd="0" destOrd="0" presId="urn:microsoft.com/office/officeart/2008/layout/LinedList"/>
    <dgm:cxn modelId="{05DD5A63-96D1-4AD5-9E07-3043769E66B9}" type="presParOf" srcId="{5BE549CF-43E2-48EC-9DFB-F129BA4BDC3C}" destId="{625FE766-2145-4319-B935-8127E3A0EF87}" srcOrd="0" destOrd="0" presId="urn:microsoft.com/office/officeart/2008/layout/LinedList"/>
    <dgm:cxn modelId="{6EE5DA71-B457-4825-89E6-20CFDD1F076A}" type="presParOf" srcId="{5BE549CF-43E2-48EC-9DFB-F129BA4BDC3C}" destId="{9D41FB2D-17AB-41C8-B329-A2AB7F6E012B}" srcOrd="1" destOrd="0" presId="urn:microsoft.com/office/officeart/2008/layout/LinedList"/>
    <dgm:cxn modelId="{462F5256-2C5E-41DF-B4A5-3496CDB76AB9}" type="presParOf" srcId="{9D41FB2D-17AB-41C8-B329-A2AB7F6E012B}" destId="{53C83263-2B3A-4AC2-B9A3-D029B469C2E3}" srcOrd="0" destOrd="0" presId="urn:microsoft.com/office/officeart/2008/layout/LinedList"/>
    <dgm:cxn modelId="{FCECE600-9CC2-4DBB-885D-489D71046F05}" type="presParOf" srcId="{9D41FB2D-17AB-41C8-B329-A2AB7F6E012B}" destId="{D4CC0800-4ABF-4FB0-8815-50D5FE51F362}" srcOrd="1" destOrd="0" presId="urn:microsoft.com/office/officeart/2008/layout/LinedList"/>
    <dgm:cxn modelId="{807013A5-3B62-4412-ACC8-B1BEBEAD48F2}" type="presParOf" srcId="{5BE549CF-43E2-48EC-9DFB-F129BA4BDC3C}" destId="{13237786-8DB1-4ADD-BCDE-79A13B38254F}" srcOrd="2" destOrd="0" presId="urn:microsoft.com/office/officeart/2008/layout/LinedList"/>
    <dgm:cxn modelId="{A3FB298A-4786-41BB-BA71-889B07805A18}" type="presParOf" srcId="{5BE549CF-43E2-48EC-9DFB-F129BA4BDC3C}" destId="{D0FB55A5-722C-483F-9E1A-03247AB50046}" srcOrd="3" destOrd="0" presId="urn:microsoft.com/office/officeart/2008/layout/LinedList"/>
    <dgm:cxn modelId="{C62A8F0D-7864-4F57-8468-B19DCEB08687}" type="presParOf" srcId="{D0FB55A5-722C-483F-9E1A-03247AB50046}" destId="{DA357A32-FE5E-42CD-B38E-0CC81AF2302D}" srcOrd="0" destOrd="0" presId="urn:microsoft.com/office/officeart/2008/layout/LinedList"/>
    <dgm:cxn modelId="{3CEB3F2D-579C-4A64-A73E-5438D5DC20D3}" type="presParOf" srcId="{D0FB55A5-722C-483F-9E1A-03247AB50046}" destId="{E6807552-8AD1-4DBB-9621-2A2715E67DDB}" srcOrd="1" destOrd="0" presId="urn:microsoft.com/office/officeart/2008/layout/LinedList"/>
    <dgm:cxn modelId="{282A9FFF-1858-4CFA-A3E3-64550C5A7A99}" type="presParOf" srcId="{5BE549CF-43E2-48EC-9DFB-F129BA4BDC3C}" destId="{97DC340A-8D1B-4DDA-9951-F05D5A540EEA}" srcOrd="4" destOrd="0" presId="urn:microsoft.com/office/officeart/2008/layout/LinedList"/>
    <dgm:cxn modelId="{6E85DB7B-3B18-46EC-8306-1410DC5BF41A}" type="presParOf" srcId="{5BE549CF-43E2-48EC-9DFB-F129BA4BDC3C}" destId="{D74233F0-6AF3-4F84-A5FF-B227C9BDC363}" srcOrd="5" destOrd="0" presId="urn:microsoft.com/office/officeart/2008/layout/LinedList"/>
    <dgm:cxn modelId="{8C59BA8A-A0DB-4349-B593-8BD0B0E1004F}" type="presParOf" srcId="{D74233F0-6AF3-4F84-A5FF-B227C9BDC363}" destId="{72D7ED80-8CD7-4967-B5A0-3EE42A467B00}" srcOrd="0" destOrd="0" presId="urn:microsoft.com/office/officeart/2008/layout/LinedList"/>
    <dgm:cxn modelId="{AA882D38-B4E0-440A-B246-92CD7FCEAE3F}" type="presParOf" srcId="{D74233F0-6AF3-4F84-A5FF-B227C9BDC363}" destId="{71FFA00D-3873-4653-8172-FF9834AFA2E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92DA45-D90D-43BE-A9E5-4F0D29C9AF3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3DAC84A1-783C-407F-8E2B-89B1E0878522}">
      <dgm:prSet/>
      <dgm:spPr/>
      <dgm:t>
        <a:bodyPr/>
        <a:lstStyle/>
        <a:p>
          <a:r>
            <a:rPr lang="ru-RU" b="1" i="0"/>
            <a:t>Заплывать далеко от берега, выплывать за пределы ограждения мест купания. </a:t>
          </a:r>
        </a:p>
      </dgm:t>
    </dgm:pt>
    <dgm:pt modelId="{B5A4E164-E7BD-4EFF-B824-87E35C0446F3}" type="parTrans" cxnId="{ECB67AAF-C408-4367-AA3D-8EB8EE5F6168}">
      <dgm:prSet/>
      <dgm:spPr/>
      <dgm:t>
        <a:bodyPr/>
        <a:lstStyle/>
        <a:p>
          <a:endParaRPr lang="ru-RU" b="1" i="0"/>
        </a:p>
      </dgm:t>
    </dgm:pt>
    <dgm:pt modelId="{ECA00933-B0AF-4E86-9CF5-7D3FAA4F0B6F}" type="sibTrans" cxnId="{ECB67AAF-C408-4367-AA3D-8EB8EE5F6168}">
      <dgm:prSet/>
      <dgm:spPr/>
      <dgm:t>
        <a:bodyPr/>
        <a:lstStyle/>
        <a:p>
          <a:endParaRPr lang="ru-RU" b="1" i="0"/>
        </a:p>
      </dgm:t>
    </dgm:pt>
    <dgm:pt modelId="{35C077F0-B061-441C-8BE8-CE6646F9F88C}">
      <dgm:prSet/>
      <dgm:spPr/>
      <dgm:t>
        <a:bodyPr/>
        <a:lstStyle/>
        <a:p>
          <a:r>
            <a:rPr lang="ru-RU" b="1" i="0"/>
            <a:t>Подплывать близко к проходящим судам, катерам, весельным лодкам, гидроциклам, баржам. </a:t>
          </a:r>
        </a:p>
      </dgm:t>
    </dgm:pt>
    <dgm:pt modelId="{EE7D41E4-9094-43A6-A480-CA9BE94EDDF6}" type="parTrans" cxnId="{9298924B-9DE6-451C-A5FE-A9EBC1B1CB9D}">
      <dgm:prSet/>
      <dgm:spPr/>
      <dgm:t>
        <a:bodyPr/>
        <a:lstStyle/>
        <a:p>
          <a:endParaRPr lang="ru-RU" b="1" i="0"/>
        </a:p>
      </dgm:t>
    </dgm:pt>
    <dgm:pt modelId="{71B12463-EDE9-44F4-9809-46781EFE1433}" type="sibTrans" cxnId="{9298924B-9DE6-451C-A5FE-A9EBC1B1CB9D}">
      <dgm:prSet/>
      <dgm:spPr/>
      <dgm:t>
        <a:bodyPr/>
        <a:lstStyle/>
        <a:p>
          <a:endParaRPr lang="ru-RU" b="1" i="0"/>
        </a:p>
      </dgm:t>
    </dgm:pt>
    <dgm:pt modelId="{E33D04B1-2571-4B53-B531-A01F01C2CBAE}">
      <dgm:prSet/>
      <dgm:spPr/>
      <dgm:t>
        <a:bodyPr/>
        <a:lstStyle/>
        <a:p>
          <a:r>
            <a:rPr lang="ru-RU" b="1" i="0"/>
            <a:t>Взбираться на технические предупредительные знаки, буи и др. </a:t>
          </a:r>
        </a:p>
      </dgm:t>
    </dgm:pt>
    <dgm:pt modelId="{689A0C40-92FB-4C12-BF7F-E4FAF203EA96}" type="parTrans" cxnId="{CF20D33A-55EA-41DF-9175-F6FED2C67D97}">
      <dgm:prSet/>
      <dgm:spPr/>
      <dgm:t>
        <a:bodyPr/>
        <a:lstStyle/>
        <a:p>
          <a:endParaRPr lang="ru-RU" b="1" i="0"/>
        </a:p>
      </dgm:t>
    </dgm:pt>
    <dgm:pt modelId="{88CAB28B-0ABA-4CDC-832B-E25D638BFF9C}" type="sibTrans" cxnId="{CF20D33A-55EA-41DF-9175-F6FED2C67D97}">
      <dgm:prSet/>
      <dgm:spPr/>
      <dgm:t>
        <a:bodyPr/>
        <a:lstStyle/>
        <a:p>
          <a:endParaRPr lang="ru-RU" b="1" i="0"/>
        </a:p>
      </dgm:t>
    </dgm:pt>
    <dgm:pt modelId="{BA5AE743-08AB-4634-A533-B9E7CBE7BE06}">
      <dgm:prSet/>
      <dgm:spPr/>
      <dgm:t>
        <a:bodyPr/>
        <a:lstStyle/>
        <a:p>
          <a:r>
            <a:rPr lang="ru-RU" b="1" i="0"/>
            <a:t>Прыгать в воду с лодок, катеров, парусников и других плавательных средств. </a:t>
          </a:r>
        </a:p>
      </dgm:t>
    </dgm:pt>
    <dgm:pt modelId="{1BA7BD22-A53B-4448-B4A9-229021D7B40D}" type="parTrans" cxnId="{4A720613-1182-42E3-A83A-DD25DFAE9EAA}">
      <dgm:prSet/>
      <dgm:spPr/>
      <dgm:t>
        <a:bodyPr/>
        <a:lstStyle/>
        <a:p>
          <a:endParaRPr lang="ru-RU" b="1" i="0"/>
        </a:p>
      </dgm:t>
    </dgm:pt>
    <dgm:pt modelId="{0DE19395-EFFA-4FF3-89A2-60E740AF8DB0}" type="sibTrans" cxnId="{4A720613-1182-42E3-A83A-DD25DFAE9EAA}">
      <dgm:prSet/>
      <dgm:spPr/>
      <dgm:t>
        <a:bodyPr/>
        <a:lstStyle/>
        <a:p>
          <a:endParaRPr lang="ru-RU" b="1" i="0"/>
        </a:p>
      </dgm:t>
    </dgm:pt>
    <dgm:pt modelId="{E1A38ABF-85F9-4EF0-9875-0EA4BDDB4447}">
      <dgm:prSet/>
      <dgm:spPr/>
      <dgm:t>
        <a:bodyPr/>
        <a:lstStyle/>
        <a:p>
          <a:r>
            <a:rPr lang="ru-RU" b="1" i="0"/>
            <a:t>Купаться у причалов, набережных, мостов. </a:t>
          </a:r>
        </a:p>
      </dgm:t>
    </dgm:pt>
    <dgm:pt modelId="{1B37C0C4-A79F-4885-A260-E538C1106BE4}" type="parTrans" cxnId="{05F71EA3-E527-443C-9D5E-0ED612C2DDCD}">
      <dgm:prSet/>
      <dgm:spPr/>
      <dgm:t>
        <a:bodyPr/>
        <a:lstStyle/>
        <a:p>
          <a:endParaRPr lang="ru-RU" b="1" i="0"/>
        </a:p>
      </dgm:t>
    </dgm:pt>
    <dgm:pt modelId="{B907B09B-6575-4A6E-8BF4-3F3253CF2422}" type="sibTrans" cxnId="{05F71EA3-E527-443C-9D5E-0ED612C2DDCD}">
      <dgm:prSet/>
      <dgm:spPr/>
      <dgm:t>
        <a:bodyPr/>
        <a:lstStyle/>
        <a:p>
          <a:endParaRPr lang="ru-RU" b="1" i="0"/>
        </a:p>
      </dgm:t>
    </dgm:pt>
    <dgm:pt modelId="{DF69BB01-EA6C-4DA3-96FA-6D3A60503CA8}">
      <dgm:prSet/>
      <dgm:spPr/>
      <dgm:t>
        <a:bodyPr/>
        <a:lstStyle/>
        <a:p>
          <a:r>
            <a:rPr lang="ru-RU" b="1" i="0"/>
            <a:t>Купаться в вечернее время после захода солнца. </a:t>
          </a:r>
        </a:p>
      </dgm:t>
    </dgm:pt>
    <dgm:pt modelId="{42738D10-6067-49E8-8437-9A38E6F4CA03}" type="parTrans" cxnId="{3A2D6D4F-77BC-4C32-89FD-AC64886E3EDE}">
      <dgm:prSet/>
      <dgm:spPr/>
      <dgm:t>
        <a:bodyPr/>
        <a:lstStyle/>
        <a:p>
          <a:endParaRPr lang="ru-RU" b="1" i="0"/>
        </a:p>
      </dgm:t>
    </dgm:pt>
    <dgm:pt modelId="{9D21B5C0-81EE-418F-9404-008BC4EB5C7A}" type="sibTrans" cxnId="{3A2D6D4F-77BC-4C32-89FD-AC64886E3EDE}">
      <dgm:prSet/>
      <dgm:spPr/>
      <dgm:t>
        <a:bodyPr/>
        <a:lstStyle/>
        <a:p>
          <a:endParaRPr lang="ru-RU" b="1" i="0"/>
        </a:p>
      </dgm:t>
    </dgm:pt>
    <dgm:pt modelId="{CA888BC4-F30B-4583-9B63-8218D192F18F}">
      <dgm:prSet/>
      <dgm:spPr/>
      <dgm:t>
        <a:bodyPr/>
        <a:lstStyle/>
        <a:p>
          <a:r>
            <a:rPr lang="ru-RU" b="1" i="0"/>
            <a:t>Прыгать в воду в незнакомых местах. </a:t>
          </a:r>
        </a:p>
      </dgm:t>
    </dgm:pt>
    <dgm:pt modelId="{6BA501D5-78C1-4F6B-9B3F-EF18A4811C10}" type="parTrans" cxnId="{33DCB6C9-568C-49CC-8EE6-D893A236072C}">
      <dgm:prSet/>
      <dgm:spPr/>
      <dgm:t>
        <a:bodyPr/>
        <a:lstStyle/>
        <a:p>
          <a:endParaRPr lang="ru-RU" b="1" i="0"/>
        </a:p>
      </dgm:t>
    </dgm:pt>
    <dgm:pt modelId="{9BFB480A-03B9-4C12-BFE8-546D29EFF5A6}" type="sibTrans" cxnId="{33DCB6C9-568C-49CC-8EE6-D893A236072C}">
      <dgm:prSet/>
      <dgm:spPr/>
      <dgm:t>
        <a:bodyPr/>
        <a:lstStyle/>
        <a:p>
          <a:endParaRPr lang="ru-RU" b="1" i="0"/>
        </a:p>
      </dgm:t>
    </dgm:pt>
    <dgm:pt modelId="{6C48EBCD-3065-443C-BF8C-B53769A2DEFA}">
      <dgm:prSet/>
      <dgm:spPr/>
      <dgm:t>
        <a:bodyPr/>
        <a:lstStyle/>
        <a:p>
          <a:r>
            <a:rPr lang="ru-RU" b="1" i="0"/>
            <a:t>Купаться у крутых, обрывистых берегов. </a:t>
          </a:r>
        </a:p>
      </dgm:t>
    </dgm:pt>
    <dgm:pt modelId="{9FCE7AC9-81D1-47B8-9C1C-93D11F548C9B}" type="parTrans" cxnId="{10DE4EE3-9975-47C0-BF4C-515DFEE8F696}">
      <dgm:prSet/>
      <dgm:spPr/>
      <dgm:t>
        <a:bodyPr/>
        <a:lstStyle/>
        <a:p>
          <a:endParaRPr lang="ru-RU" b="1" i="0"/>
        </a:p>
      </dgm:t>
    </dgm:pt>
    <dgm:pt modelId="{47E4D3C6-E66F-43B7-AA79-B18133A78FBC}" type="sibTrans" cxnId="{10DE4EE3-9975-47C0-BF4C-515DFEE8F696}">
      <dgm:prSet/>
      <dgm:spPr/>
      <dgm:t>
        <a:bodyPr/>
        <a:lstStyle/>
        <a:p>
          <a:endParaRPr lang="ru-RU" b="1" i="0"/>
        </a:p>
      </dgm:t>
    </dgm:pt>
    <dgm:pt modelId="{05522278-81CF-4DE4-B3E0-9221B6821ECB}" type="pres">
      <dgm:prSet presAssocID="{2392DA45-D90D-43BE-A9E5-4F0D29C9AF31}" presName="vert0" presStyleCnt="0">
        <dgm:presLayoutVars>
          <dgm:dir/>
          <dgm:animOne val="branch"/>
          <dgm:animLvl val="lvl"/>
        </dgm:presLayoutVars>
      </dgm:prSet>
      <dgm:spPr/>
      <dgm:t>
        <a:bodyPr/>
        <a:lstStyle/>
        <a:p>
          <a:endParaRPr lang="ru-RU"/>
        </a:p>
      </dgm:t>
    </dgm:pt>
    <dgm:pt modelId="{A0D4F575-3EA6-4C5B-A1E7-74CFFA48DBBB}" type="pres">
      <dgm:prSet presAssocID="{3DAC84A1-783C-407F-8E2B-89B1E0878522}" presName="thickLine" presStyleLbl="alignNode1" presStyleIdx="0" presStyleCnt="8"/>
      <dgm:spPr/>
    </dgm:pt>
    <dgm:pt modelId="{1F3F47E4-288D-429B-B1FE-DBC27F9DB538}" type="pres">
      <dgm:prSet presAssocID="{3DAC84A1-783C-407F-8E2B-89B1E0878522}" presName="horz1" presStyleCnt="0"/>
      <dgm:spPr/>
    </dgm:pt>
    <dgm:pt modelId="{B0673FA2-93E2-456A-BEDD-C5536BEA3C35}" type="pres">
      <dgm:prSet presAssocID="{3DAC84A1-783C-407F-8E2B-89B1E0878522}" presName="tx1" presStyleLbl="revTx" presStyleIdx="0" presStyleCnt="8"/>
      <dgm:spPr/>
      <dgm:t>
        <a:bodyPr/>
        <a:lstStyle/>
        <a:p>
          <a:endParaRPr lang="ru-RU"/>
        </a:p>
      </dgm:t>
    </dgm:pt>
    <dgm:pt modelId="{DC8605CB-B650-4D89-9805-4EC2D28998F4}" type="pres">
      <dgm:prSet presAssocID="{3DAC84A1-783C-407F-8E2B-89B1E0878522}" presName="vert1" presStyleCnt="0"/>
      <dgm:spPr/>
    </dgm:pt>
    <dgm:pt modelId="{785BA454-9507-4E1F-B7EE-1C1B173AF04D}" type="pres">
      <dgm:prSet presAssocID="{35C077F0-B061-441C-8BE8-CE6646F9F88C}" presName="thickLine" presStyleLbl="alignNode1" presStyleIdx="1" presStyleCnt="8"/>
      <dgm:spPr/>
    </dgm:pt>
    <dgm:pt modelId="{BDE75E1F-36F4-4703-A58D-7D90FF854989}" type="pres">
      <dgm:prSet presAssocID="{35C077F0-B061-441C-8BE8-CE6646F9F88C}" presName="horz1" presStyleCnt="0"/>
      <dgm:spPr/>
    </dgm:pt>
    <dgm:pt modelId="{B63B3AB1-D77D-4496-8A43-EABE563C3A05}" type="pres">
      <dgm:prSet presAssocID="{35C077F0-B061-441C-8BE8-CE6646F9F88C}" presName="tx1" presStyleLbl="revTx" presStyleIdx="1" presStyleCnt="8"/>
      <dgm:spPr/>
      <dgm:t>
        <a:bodyPr/>
        <a:lstStyle/>
        <a:p>
          <a:endParaRPr lang="ru-RU"/>
        </a:p>
      </dgm:t>
    </dgm:pt>
    <dgm:pt modelId="{A30222BB-2B29-4DAA-A27A-EE091F8BC37E}" type="pres">
      <dgm:prSet presAssocID="{35C077F0-B061-441C-8BE8-CE6646F9F88C}" presName="vert1" presStyleCnt="0"/>
      <dgm:spPr/>
    </dgm:pt>
    <dgm:pt modelId="{A2C1D1AC-CB34-4B86-8DAF-F2AA412ECFB9}" type="pres">
      <dgm:prSet presAssocID="{E33D04B1-2571-4B53-B531-A01F01C2CBAE}" presName="thickLine" presStyleLbl="alignNode1" presStyleIdx="2" presStyleCnt="8"/>
      <dgm:spPr/>
    </dgm:pt>
    <dgm:pt modelId="{4DA6E9F6-0733-415C-83B3-94D5AAF0647F}" type="pres">
      <dgm:prSet presAssocID="{E33D04B1-2571-4B53-B531-A01F01C2CBAE}" presName="horz1" presStyleCnt="0"/>
      <dgm:spPr/>
    </dgm:pt>
    <dgm:pt modelId="{CD86E541-A794-4AC3-BB1A-C413F71EE07D}" type="pres">
      <dgm:prSet presAssocID="{E33D04B1-2571-4B53-B531-A01F01C2CBAE}" presName="tx1" presStyleLbl="revTx" presStyleIdx="2" presStyleCnt="8"/>
      <dgm:spPr/>
      <dgm:t>
        <a:bodyPr/>
        <a:lstStyle/>
        <a:p>
          <a:endParaRPr lang="ru-RU"/>
        </a:p>
      </dgm:t>
    </dgm:pt>
    <dgm:pt modelId="{1C0D8342-6516-43C0-A508-72B45D748B19}" type="pres">
      <dgm:prSet presAssocID="{E33D04B1-2571-4B53-B531-A01F01C2CBAE}" presName="vert1" presStyleCnt="0"/>
      <dgm:spPr/>
    </dgm:pt>
    <dgm:pt modelId="{2960EFDA-970E-4203-99E6-832E8DBFE455}" type="pres">
      <dgm:prSet presAssocID="{BA5AE743-08AB-4634-A533-B9E7CBE7BE06}" presName="thickLine" presStyleLbl="alignNode1" presStyleIdx="3" presStyleCnt="8"/>
      <dgm:spPr/>
    </dgm:pt>
    <dgm:pt modelId="{47A297BD-8114-4B7D-9639-1B75C63E0B4E}" type="pres">
      <dgm:prSet presAssocID="{BA5AE743-08AB-4634-A533-B9E7CBE7BE06}" presName="horz1" presStyleCnt="0"/>
      <dgm:spPr/>
    </dgm:pt>
    <dgm:pt modelId="{A86FDE64-AB7A-468D-A0DC-BABA34FCB72E}" type="pres">
      <dgm:prSet presAssocID="{BA5AE743-08AB-4634-A533-B9E7CBE7BE06}" presName="tx1" presStyleLbl="revTx" presStyleIdx="3" presStyleCnt="8"/>
      <dgm:spPr/>
      <dgm:t>
        <a:bodyPr/>
        <a:lstStyle/>
        <a:p>
          <a:endParaRPr lang="ru-RU"/>
        </a:p>
      </dgm:t>
    </dgm:pt>
    <dgm:pt modelId="{3F8C39DF-4AB4-44AC-8A1A-AADBEBA68B90}" type="pres">
      <dgm:prSet presAssocID="{BA5AE743-08AB-4634-A533-B9E7CBE7BE06}" presName="vert1" presStyleCnt="0"/>
      <dgm:spPr/>
    </dgm:pt>
    <dgm:pt modelId="{5436DB8D-1915-4853-82BC-4F3F9B975B58}" type="pres">
      <dgm:prSet presAssocID="{E1A38ABF-85F9-4EF0-9875-0EA4BDDB4447}" presName="thickLine" presStyleLbl="alignNode1" presStyleIdx="4" presStyleCnt="8"/>
      <dgm:spPr/>
    </dgm:pt>
    <dgm:pt modelId="{DB8C3FC0-4C4E-420E-92AB-8A654E2CC673}" type="pres">
      <dgm:prSet presAssocID="{E1A38ABF-85F9-4EF0-9875-0EA4BDDB4447}" presName="horz1" presStyleCnt="0"/>
      <dgm:spPr/>
    </dgm:pt>
    <dgm:pt modelId="{ACC5B537-3B04-4CD7-8B8A-16BDB1EF6AB6}" type="pres">
      <dgm:prSet presAssocID="{E1A38ABF-85F9-4EF0-9875-0EA4BDDB4447}" presName="tx1" presStyleLbl="revTx" presStyleIdx="4" presStyleCnt="8"/>
      <dgm:spPr/>
      <dgm:t>
        <a:bodyPr/>
        <a:lstStyle/>
        <a:p>
          <a:endParaRPr lang="ru-RU"/>
        </a:p>
      </dgm:t>
    </dgm:pt>
    <dgm:pt modelId="{D98C2216-E325-4279-9433-8D3FBC3B7D4B}" type="pres">
      <dgm:prSet presAssocID="{E1A38ABF-85F9-4EF0-9875-0EA4BDDB4447}" presName="vert1" presStyleCnt="0"/>
      <dgm:spPr/>
    </dgm:pt>
    <dgm:pt modelId="{EBC54A52-5788-4708-B4F0-EE4E5F7F8A2B}" type="pres">
      <dgm:prSet presAssocID="{DF69BB01-EA6C-4DA3-96FA-6D3A60503CA8}" presName="thickLine" presStyleLbl="alignNode1" presStyleIdx="5" presStyleCnt="8"/>
      <dgm:spPr/>
    </dgm:pt>
    <dgm:pt modelId="{AFCDE29A-01EC-48FE-8345-7BE23770CDE3}" type="pres">
      <dgm:prSet presAssocID="{DF69BB01-EA6C-4DA3-96FA-6D3A60503CA8}" presName="horz1" presStyleCnt="0"/>
      <dgm:spPr/>
    </dgm:pt>
    <dgm:pt modelId="{82FBF389-4F43-4F19-9083-D503B2DFE4CA}" type="pres">
      <dgm:prSet presAssocID="{DF69BB01-EA6C-4DA3-96FA-6D3A60503CA8}" presName="tx1" presStyleLbl="revTx" presStyleIdx="5" presStyleCnt="8"/>
      <dgm:spPr/>
      <dgm:t>
        <a:bodyPr/>
        <a:lstStyle/>
        <a:p>
          <a:endParaRPr lang="ru-RU"/>
        </a:p>
      </dgm:t>
    </dgm:pt>
    <dgm:pt modelId="{4FBF4A6C-CF7D-4C49-9515-AF803E9ED531}" type="pres">
      <dgm:prSet presAssocID="{DF69BB01-EA6C-4DA3-96FA-6D3A60503CA8}" presName="vert1" presStyleCnt="0"/>
      <dgm:spPr/>
    </dgm:pt>
    <dgm:pt modelId="{1F096252-65AE-44EA-B1FA-2984FB4408B1}" type="pres">
      <dgm:prSet presAssocID="{CA888BC4-F30B-4583-9B63-8218D192F18F}" presName="thickLine" presStyleLbl="alignNode1" presStyleIdx="6" presStyleCnt="8"/>
      <dgm:spPr/>
    </dgm:pt>
    <dgm:pt modelId="{7187B440-5507-4FBE-9654-51F4E14FC5B0}" type="pres">
      <dgm:prSet presAssocID="{CA888BC4-F30B-4583-9B63-8218D192F18F}" presName="horz1" presStyleCnt="0"/>
      <dgm:spPr/>
    </dgm:pt>
    <dgm:pt modelId="{9BEDF903-2FC9-486A-ABFA-F5B77B267BBD}" type="pres">
      <dgm:prSet presAssocID="{CA888BC4-F30B-4583-9B63-8218D192F18F}" presName="tx1" presStyleLbl="revTx" presStyleIdx="6" presStyleCnt="8"/>
      <dgm:spPr/>
      <dgm:t>
        <a:bodyPr/>
        <a:lstStyle/>
        <a:p>
          <a:endParaRPr lang="ru-RU"/>
        </a:p>
      </dgm:t>
    </dgm:pt>
    <dgm:pt modelId="{7E9CF936-8923-464F-B7ED-42BBE6A83795}" type="pres">
      <dgm:prSet presAssocID="{CA888BC4-F30B-4583-9B63-8218D192F18F}" presName="vert1" presStyleCnt="0"/>
      <dgm:spPr/>
    </dgm:pt>
    <dgm:pt modelId="{8A03AB82-04D8-43FB-ACF6-DD099CACD9A9}" type="pres">
      <dgm:prSet presAssocID="{6C48EBCD-3065-443C-BF8C-B53769A2DEFA}" presName="thickLine" presStyleLbl="alignNode1" presStyleIdx="7" presStyleCnt="8"/>
      <dgm:spPr/>
    </dgm:pt>
    <dgm:pt modelId="{20A3F6FA-E909-411E-A573-200AE1DF891E}" type="pres">
      <dgm:prSet presAssocID="{6C48EBCD-3065-443C-BF8C-B53769A2DEFA}" presName="horz1" presStyleCnt="0"/>
      <dgm:spPr/>
    </dgm:pt>
    <dgm:pt modelId="{DAF1AD96-694B-45D4-9AA3-9FB91EC735AA}" type="pres">
      <dgm:prSet presAssocID="{6C48EBCD-3065-443C-BF8C-B53769A2DEFA}" presName="tx1" presStyleLbl="revTx" presStyleIdx="7" presStyleCnt="8"/>
      <dgm:spPr/>
      <dgm:t>
        <a:bodyPr/>
        <a:lstStyle/>
        <a:p>
          <a:endParaRPr lang="ru-RU"/>
        </a:p>
      </dgm:t>
    </dgm:pt>
    <dgm:pt modelId="{F96912DC-384C-4E24-A24E-B1C1A9C116EB}" type="pres">
      <dgm:prSet presAssocID="{6C48EBCD-3065-443C-BF8C-B53769A2DEFA}" presName="vert1" presStyleCnt="0"/>
      <dgm:spPr/>
    </dgm:pt>
  </dgm:ptLst>
  <dgm:cxnLst>
    <dgm:cxn modelId="{33DCB6C9-568C-49CC-8EE6-D893A236072C}" srcId="{2392DA45-D90D-43BE-A9E5-4F0D29C9AF31}" destId="{CA888BC4-F30B-4583-9B63-8218D192F18F}" srcOrd="6" destOrd="0" parTransId="{6BA501D5-78C1-4F6B-9B3F-EF18A4811C10}" sibTransId="{9BFB480A-03B9-4C12-BFE8-546D29EFF5A6}"/>
    <dgm:cxn modelId="{CF20D33A-55EA-41DF-9175-F6FED2C67D97}" srcId="{2392DA45-D90D-43BE-A9E5-4F0D29C9AF31}" destId="{E33D04B1-2571-4B53-B531-A01F01C2CBAE}" srcOrd="2" destOrd="0" parTransId="{689A0C40-92FB-4C12-BF7F-E4FAF203EA96}" sibTransId="{88CAB28B-0ABA-4CDC-832B-E25D638BFF9C}"/>
    <dgm:cxn modelId="{C81D9D63-D51B-4848-9653-4CB139176E9A}" type="presOf" srcId="{CA888BC4-F30B-4583-9B63-8218D192F18F}" destId="{9BEDF903-2FC9-486A-ABFA-F5B77B267BBD}" srcOrd="0" destOrd="0" presId="urn:microsoft.com/office/officeart/2008/layout/LinedList"/>
    <dgm:cxn modelId="{F62B449A-1C4D-424E-99BA-6B699ABBEA70}" type="presOf" srcId="{BA5AE743-08AB-4634-A533-B9E7CBE7BE06}" destId="{A86FDE64-AB7A-468D-A0DC-BABA34FCB72E}" srcOrd="0" destOrd="0" presId="urn:microsoft.com/office/officeart/2008/layout/LinedList"/>
    <dgm:cxn modelId="{4A720613-1182-42E3-A83A-DD25DFAE9EAA}" srcId="{2392DA45-D90D-43BE-A9E5-4F0D29C9AF31}" destId="{BA5AE743-08AB-4634-A533-B9E7CBE7BE06}" srcOrd="3" destOrd="0" parTransId="{1BA7BD22-A53B-4448-B4A9-229021D7B40D}" sibTransId="{0DE19395-EFFA-4FF3-89A2-60E740AF8DB0}"/>
    <dgm:cxn modelId="{9298924B-9DE6-451C-A5FE-A9EBC1B1CB9D}" srcId="{2392DA45-D90D-43BE-A9E5-4F0D29C9AF31}" destId="{35C077F0-B061-441C-8BE8-CE6646F9F88C}" srcOrd="1" destOrd="0" parTransId="{EE7D41E4-9094-43A6-A480-CA9BE94EDDF6}" sibTransId="{71B12463-EDE9-44F4-9809-46781EFE1433}"/>
    <dgm:cxn modelId="{3A2D6D4F-77BC-4C32-89FD-AC64886E3EDE}" srcId="{2392DA45-D90D-43BE-A9E5-4F0D29C9AF31}" destId="{DF69BB01-EA6C-4DA3-96FA-6D3A60503CA8}" srcOrd="5" destOrd="0" parTransId="{42738D10-6067-49E8-8437-9A38E6F4CA03}" sibTransId="{9D21B5C0-81EE-418F-9404-008BC4EB5C7A}"/>
    <dgm:cxn modelId="{75250F67-CEB6-4F27-A3C7-5112810387E2}" type="presOf" srcId="{E33D04B1-2571-4B53-B531-A01F01C2CBAE}" destId="{CD86E541-A794-4AC3-BB1A-C413F71EE07D}" srcOrd="0" destOrd="0" presId="urn:microsoft.com/office/officeart/2008/layout/LinedList"/>
    <dgm:cxn modelId="{04993EAD-93D2-48B0-A1AA-AD5B11B3C5FE}" type="presOf" srcId="{35C077F0-B061-441C-8BE8-CE6646F9F88C}" destId="{B63B3AB1-D77D-4496-8A43-EABE563C3A05}" srcOrd="0" destOrd="0" presId="urn:microsoft.com/office/officeart/2008/layout/LinedList"/>
    <dgm:cxn modelId="{73F8A4D6-858B-42EA-88D8-F28B8D056AA7}" type="presOf" srcId="{DF69BB01-EA6C-4DA3-96FA-6D3A60503CA8}" destId="{82FBF389-4F43-4F19-9083-D503B2DFE4CA}" srcOrd="0" destOrd="0" presId="urn:microsoft.com/office/officeart/2008/layout/LinedList"/>
    <dgm:cxn modelId="{F8B01503-2E7B-45D7-BCAB-FF825AE98A54}" type="presOf" srcId="{6C48EBCD-3065-443C-BF8C-B53769A2DEFA}" destId="{DAF1AD96-694B-45D4-9AA3-9FB91EC735AA}" srcOrd="0" destOrd="0" presId="urn:microsoft.com/office/officeart/2008/layout/LinedList"/>
    <dgm:cxn modelId="{6BD6CC80-ABCB-4AC9-A2A7-00A201F95E4A}" type="presOf" srcId="{E1A38ABF-85F9-4EF0-9875-0EA4BDDB4447}" destId="{ACC5B537-3B04-4CD7-8B8A-16BDB1EF6AB6}" srcOrd="0" destOrd="0" presId="urn:microsoft.com/office/officeart/2008/layout/LinedList"/>
    <dgm:cxn modelId="{ECB67AAF-C408-4367-AA3D-8EB8EE5F6168}" srcId="{2392DA45-D90D-43BE-A9E5-4F0D29C9AF31}" destId="{3DAC84A1-783C-407F-8E2B-89B1E0878522}" srcOrd="0" destOrd="0" parTransId="{B5A4E164-E7BD-4EFF-B824-87E35C0446F3}" sibTransId="{ECA00933-B0AF-4E86-9CF5-7D3FAA4F0B6F}"/>
    <dgm:cxn modelId="{8A66298F-F9A0-493F-A2CD-E6E3ED0BE812}" type="presOf" srcId="{2392DA45-D90D-43BE-A9E5-4F0D29C9AF31}" destId="{05522278-81CF-4DE4-B3E0-9221B6821ECB}" srcOrd="0" destOrd="0" presId="urn:microsoft.com/office/officeart/2008/layout/LinedList"/>
    <dgm:cxn modelId="{10DE4EE3-9975-47C0-BF4C-515DFEE8F696}" srcId="{2392DA45-D90D-43BE-A9E5-4F0D29C9AF31}" destId="{6C48EBCD-3065-443C-BF8C-B53769A2DEFA}" srcOrd="7" destOrd="0" parTransId="{9FCE7AC9-81D1-47B8-9C1C-93D11F548C9B}" sibTransId="{47E4D3C6-E66F-43B7-AA79-B18133A78FBC}"/>
    <dgm:cxn modelId="{BAB978FB-7108-4A53-BC3A-E0F8325DE2C7}" type="presOf" srcId="{3DAC84A1-783C-407F-8E2B-89B1E0878522}" destId="{B0673FA2-93E2-456A-BEDD-C5536BEA3C35}" srcOrd="0" destOrd="0" presId="urn:microsoft.com/office/officeart/2008/layout/LinedList"/>
    <dgm:cxn modelId="{05F71EA3-E527-443C-9D5E-0ED612C2DDCD}" srcId="{2392DA45-D90D-43BE-A9E5-4F0D29C9AF31}" destId="{E1A38ABF-85F9-4EF0-9875-0EA4BDDB4447}" srcOrd="4" destOrd="0" parTransId="{1B37C0C4-A79F-4885-A260-E538C1106BE4}" sibTransId="{B907B09B-6575-4A6E-8BF4-3F3253CF2422}"/>
    <dgm:cxn modelId="{7568A846-CF24-48A2-96D9-42BF9ADAB969}" type="presParOf" srcId="{05522278-81CF-4DE4-B3E0-9221B6821ECB}" destId="{A0D4F575-3EA6-4C5B-A1E7-74CFFA48DBBB}" srcOrd="0" destOrd="0" presId="urn:microsoft.com/office/officeart/2008/layout/LinedList"/>
    <dgm:cxn modelId="{44468853-5554-4429-8355-48413161CA07}" type="presParOf" srcId="{05522278-81CF-4DE4-B3E0-9221B6821ECB}" destId="{1F3F47E4-288D-429B-B1FE-DBC27F9DB538}" srcOrd="1" destOrd="0" presId="urn:microsoft.com/office/officeart/2008/layout/LinedList"/>
    <dgm:cxn modelId="{415607F8-0EC2-4FE2-951B-DF4086087C46}" type="presParOf" srcId="{1F3F47E4-288D-429B-B1FE-DBC27F9DB538}" destId="{B0673FA2-93E2-456A-BEDD-C5536BEA3C35}" srcOrd="0" destOrd="0" presId="urn:microsoft.com/office/officeart/2008/layout/LinedList"/>
    <dgm:cxn modelId="{E37F2BA3-4AF3-4B33-99FD-4CCAA2A9C9B0}" type="presParOf" srcId="{1F3F47E4-288D-429B-B1FE-DBC27F9DB538}" destId="{DC8605CB-B650-4D89-9805-4EC2D28998F4}" srcOrd="1" destOrd="0" presId="urn:microsoft.com/office/officeart/2008/layout/LinedList"/>
    <dgm:cxn modelId="{35BBFDB8-B351-4CB9-9F50-33C092E15853}" type="presParOf" srcId="{05522278-81CF-4DE4-B3E0-9221B6821ECB}" destId="{785BA454-9507-4E1F-B7EE-1C1B173AF04D}" srcOrd="2" destOrd="0" presId="urn:microsoft.com/office/officeart/2008/layout/LinedList"/>
    <dgm:cxn modelId="{81689F52-C4B9-4848-9F71-EF7F36825892}" type="presParOf" srcId="{05522278-81CF-4DE4-B3E0-9221B6821ECB}" destId="{BDE75E1F-36F4-4703-A58D-7D90FF854989}" srcOrd="3" destOrd="0" presId="urn:microsoft.com/office/officeart/2008/layout/LinedList"/>
    <dgm:cxn modelId="{EECD024E-E4CC-43B3-8462-68836F4FD466}" type="presParOf" srcId="{BDE75E1F-36F4-4703-A58D-7D90FF854989}" destId="{B63B3AB1-D77D-4496-8A43-EABE563C3A05}" srcOrd="0" destOrd="0" presId="urn:microsoft.com/office/officeart/2008/layout/LinedList"/>
    <dgm:cxn modelId="{34569C59-85E5-4A1A-A524-E1DEEA3FAB47}" type="presParOf" srcId="{BDE75E1F-36F4-4703-A58D-7D90FF854989}" destId="{A30222BB-2B29-4DAA-A27A-EE091F8BC37E}" srcOrd="1" destOrd="0" presId="urn:microsoft.com/office/officeart/2008/layout/LinedList"/>
    <dgm:cxn modelId="{2053E036-D0A4-40A1-8961-6CB1CD1D98F8}" type="presParOf" srcId="{05522278-81CF-4DE4-B3E0-9221B6821ECB}" destId="{A2C1D1AC-CB34-4B86-8DAF-F2AA412ECFB9}" srcOrd="4" destOrd="0" presId="urn:microsoft.com/office/officeart/2008/layout/LinedList"/>
    <dgm:cxn modelId="{B22DC78A-164A-41F0-B391-D591D0E083F4}" type="presParOf" srcId="{05522278-81CF-4DE4-B3E0-9221B6821ECB}" destId="{4DA6E9F6-0733-415C-83B3-94D5AAF0647F}" srcOrd="5" destOrd="0" presId="urn:microsoft.com/office/officeart/2008/layout/LinedList"/>
    <dgm:cxn modelId="{96EEAD5E-F811-4411-BC52-AE314A49D3DF}" type="presParOf" srcId="{4DA6E9F6-0733-415C-83B3-94D5AAF0647F}" destId="{CD86E541-A794-4AC3-BB1A-C413F71EE07D}" srcOrd="0" destOrd="0" presId="urn:microsoft.com/office/officeart/2008/layout/LinedList"/>
    <dgm:cxn modelId="{510C9B01-6C0F-431D-9DB9-F71918A4E37E}" type="presParOf" srcId="{4DA6E9F6-0733-415C-83B3-94D5AAF0647F}" destId="{1C0D8342-6516-43C0-A508-72B45D748B19}" srcOrd="1" destOrd="0" presId="urn:microsoft.com/office/officeart/2008/layout/LinedList"/>
    <dgm:cxn modelId="{B18CEEDE-49F7-4681-92D4-29DEB95CFBFA}" type="presParOf" srcId="{05522278-81CF-4DE4-B3E0-9221B6821ECB}" destId="{2960EFDA-970E-4203-99E6-832E8DBFE455}" srcOrd="6" destOrd="0" presId="urn:microsoft.com/office/officeart/2008/layout/LinedList"/>
    <dgm:cxn modelId="{CC340ECE-A81C-4621-A8ED-5CC7753ED8A7}" type="presParOf" srcId="{05522278-81CF-4DE4-B3E0-9221B6821ECB}" destId="{47A297BD-8114-4B7D-9639-1B75C63E0B4E}" srcOrd="7" destOrd="0" presId="urn:microsoft.com/office/officeart/2008/layout/LinedList"/>
    <dgm:cxn modelId="{9FE7ABC6-B192-4A2C-BE0E-DACAA223672F}" type="presParOf" srcId="{47A297BD-8114-4B7D-9639-1B75C63E0B4E}" destId="{A86FDE64-AB7A-468D-A0DC-BABA34FCB72E}" srcOrd="0" destOrd="0" presId="urn:microsoft.com/office/officeart/2008/layout/LinedList"/>
    <dgm:cxn modelId="{97086750-699A-4DFB-A3C4-DF831FD01447}" type="presParOf" srcId="{47A297BD-8114-4B7D-9639-1B75C63E0B4E}" destId="{3F8C39DF-4AB4-44AC-8A1A-AADBEBA68B90}" srcOrd="1" destOrd="0" presId="urn:microsoft.com/office/officeart/2008/layout/LinedList"/>
    <dgm:cxn modelId="{303D7590-214A-4196-8E13-8886BF333824}" type="presParOf" srcId="{05522278-81CF-4DE4-B3E0-9221B6821ECB}" destId="{5436DB8D-1915-4853-82BC-4F3F9B975B58}" srcOrd="8" destOrd="0" presId="urn:microsoft.com/office/officeart/2008/layout/LinedList"/>
    <dgm:cxn modelId="{3F7177B0-F0FD-4C4C-95EA-B16C8D4B0807}" type="presParOf" srcId="{05522278-81CF-4DE4-B3E0-9221B6821ECB}" destId="{DB8C3FC0-4C4E-420E-92AB-8A654E2CC673}" srcOrd="9" destOrd="0" presId="urn:microsoft.com/office/officeart/2008/layout/LinedList"/>
    <dgm:cxn modelId="{E70200F1-D137-49B4-87BF-0B370516E055}" type="presParOf" srcId="{DB8C3FC0-4C4E-420E-92AB-8A654E2CC673}" destId="{ACC5B537-3B04-4CD7-8B8A-16BDB1EF6AB6}" srcOrd="0" destOrd="0" presId="urn:microsoft.com/office/officeart/2008/layout/LinedList"/>
    <dgm:cxn modelId="{617D98B0-0B70-438A-89DC-20D50DE0622A}" type="presParOf" srcId="{DB8C3FC0-4C4E-420E-92AB-8A654E2CC673}" destId="{D98C2216-E325-4279-9433-8D3FBC3B7D4B}" srcOrd="1" destOrd="0" presId="urn:microsoft.com/office/officeart/2008/layout/LinedList"/>
    <dgm:cxn modelId="{3AA35224-FED5-4F15-9A51-9ED42ED92F7D}" type="presParOf" srcId="{05522278-81CF-4DE4-B3E0-9221B6821ECB}" destId="{EBC54A52-5788-4708-B4F0-EE4E5F7F8A2B}" srcOrd="10" destOrd="0" presId="urn:microsoft.com/office/officeart/2008/layout/LinedList"/>
    <dgm:cxn modelId="{5D777ABF-1FFB-4555-8366-43528A98FB46}" type="presParOf" srcId="{05522278-81CF-4DE4-B3E0-9221B6821ECB}" destId="{AFCDE29A-01EC-48FE-8345-7BE23770CDE3}" srcOrd="11" destOrd="0" presId="urn:microsoft.com/office/officeart/2008/layout/LinedList"/>
    <dgm:cxn modelId="{AB4D0B40-EE07-468B-8F16-8B892C5704FA}" type="presParOf" srcId="{AFCDE29A-01EC-48FE-8345-7BE23770CDE3}" destId="{82FBF389-4F43-4F19-9083-D503B2DFE4CA}" srcOrd="0" destOrd="0" presId="urn:microsoft.com/office/officeart/2008/layout/LinedList"/>
    <dgm:cxn modelId="{EE40CC09-779C-43BF-9992-C0DAFA62BC28}" type="presParOf" srcId="{AFCDE29A-01EC-48FE-8345-7BE23770CDE3}" destId="{4FBF4A6C-CF7D-4C49-9515-AF803E9ED531}" srcOrd="1" destOrd="0" presId="urn:microsoft.com/office/officeart/2008/layout/LinedList"/>
    <dgm:cxn modelId="{0B416B2F-4D62-42A8-A3E4-A93D8FD1633E}" type="presParOf" srcId="{05522278-81CF-4DE4-B3E0-9221B6821ECB}" destId="{1F096252-65AE-44EA-B1FA-2984FB4408B1}" srcOrd="12" destOrd="0" presId="urn:microsoft.com/office/officeart/2008/layout/LinedList"/>
    <dgm:cxn modelId="{5FCAA4EE-24CA-4C15-AC00-289EB3AB404C}" type="presParOf" srcId="{05522278-81CF-4DE4-B3E0-9221B6821ECB}" destId="{7187B440-5507-4FBE-9654-51F4E14FC5B0}" srcOrd="13" destOrd="0" presId="urn:microsoft.com/office/officeart/2008/layout/LinedList"/>
    <dgm:cxn modelId="{3E94D6BE-5D6D-46A0-9BAD-6EB30A5CD9D9}" type="presParOf" srcId="{7187B440-5507-4FBE-9654-51F4E14FC5B0}" destId="{9BEDF903-2FC9-486A-ABFA-F5B77B267BBD}" srcOrd="0" destOrd="0" presId="urn:microsoft.com/office/officeart/2008/layout/LinedList"/>
    <dgm:cxn modelId="{4E11C605-37EF-450A-BBC4-B6FC0F4B8D32}" type="presParOf" srcId="{7187B440-5507-4FBE-9654-51F4E14FC5B0}" destId="{7E9CF936-8923-464F-B7ED-42BBE6A83795}" srcOrd="1" destOrd="0" presId="urn:microsoft.com/office/officeart/2008/layout/LinedList"/>
    <dgm:cxn modelId="{50360A54-13BE-423D-BF4C-02DA3DF3BB06}" type="presParOf" srcId="{05522278-81CF-4DE4-B3E0-9221B6821ECB}" destId="{8A03AB82-04D8-43FB-ACF6-DD099CACD9A9}" srcOrd="14" destOrd="0" presId="urn:microsoft.com/office/officeart/2008/layout/LinedList"/>
    <dgm:cxn modelId="{C30D6FE1-0F65-4AC1-9625-0B4EBAE603BC}" type="presParOf" srcId="{05522278-81CF-4DE4-B3E0-9221B6821ECB}" destId="{20A3F6FA-E909-411E-A573-200AE1DF891E}" srcOrd="15" destOrd="0" presId="urn:microsoft.com/office/officeart/2008/layout/LinedList"/>
    <dgm:cxn modelId="{C3CA318E-E867-42D9-AC57-A8C84723EBDF}" type="presParOf" srcId="{20A3F6FA-E909-411E-A573-200AE1DF891E}" destId="{DAF1AD96-694B-45D4-9AA3-9FB91EC735AA}" srcOrd="0" destOrd="0" presId="urn:microsoft.com/office/officeart/2008/layout/LinedList"/>
    <dgm:cxn modelId="{5F80DA5F-09E1-49FA-A66E-F615C037A60C}" type="presParOf" srcId="{20A3F6FA-E909-411E-A573-200AE1DF891E}" destId="{F96912DC-384C-4E24-A24E-B1C1A9C116E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E4A5D7-7B4D-423F-8FED-000530EB9A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ru-RU"/>
        </a:p>
      </dgm:t>
    </dgm:pt>
    <dgm:pt modelId="{64DEB8D9-9043-4CD3-988A-CF92212E49F0}">
      <dgm:prSet/>
      <dgm:spPr/>
      <dgm:t>
        <a:bodyPr/>
        <a:lstStyle/>
        <a:p>
          <a:r>
            <a:rPr lang="ru-RU"/>
            <a:t>Если собака собирается напасть, иногда могут помочь твердо сказанные команды: «Фу!», «Стоять!», «Сидеть!».</a:t>
          </a:r>
        </a:p>
      </dgm:t>
    </dgm:pt>
    <dgm:pt modelId="{F63EA3AA-8CF2-4F29-85C2-E5874726AE57}" type="parTrans" cxnId="{131C3FB7-D6D1-4428-A085-83C9A39D04A5}">
      <dgm:prSet/>
      <dgm:spPr/>
      <dgm:t>
        <a:bodyPr/>
        <a:lstStyle/>
        <a:p>
          <a:endParaRPr lang="ru-RU"/>
        </a:p>
      </dgm:t>
    </dgm:pt>
    <dgm:pt modelId="{BBD21A7E-DF6D-4574-A009-A8FD3DA86EFF}" type="sibTrans" cxnId="{131C3FB7-D6D1-4428-A085-83C9A39D04A5}">
      <dgm:prSet/>
      <dgm:spPr/>
      <dgm:t>
        <a:bodyPr/>
        <a:lstStyle/>
        <a:p>
          <a:endParaRPr lang="ru-RU"/>
        </a:p>
      </dgm:t>
    </dgm:pt>
    <dgm:pt modelId="{A5F9519A-D39C-470C-8AC1-79D0357986E1}">
      <dgm:prSet/>
      <dgm:spPr/>
      <dgm:t>
        <a:bodyPr/>
        <a:lstStyle/>
        <a:p>
          <a:r>
            <a:rPr lang="ru-RU"/>
            <a:t>Особенно следует опасаться приседающей собаки —она готовится к прыжку. На всякий случай лучше сразу защитить горло —для этого надо прижать палку или портфель.</a:t>
          </a:r>
        </a:p>
      </dgm:t>
    </dgm:pt>
    <dgm:pt modelId="{857FB2CF-D5DA-47E8-9191-CD517D2AD872}" type="parTrans" cxnId="{470C06E7-ABE0-4160-9EED-A7887A26AA81}">
      <dgm:prSet/>
      <dgm:spPr/>
      <dgm:t>
        <a:bodyPr/>
        <a:lstStyle/>
        <a:p>
          <a:endParaRPr lang="ru-RU"/>
        </a:p>
      </dgm:t>
    </dgm:pt>
    <dgm:pt modelId="{13830C9A-E585-4A5B-938A-1BEF8DA63DCF}" type="sibTrans" cxnId="{470C06E7-ABE0-4160-9EED-A7887A26AA81}">
      <dgm:prSet/>
      <dgm:spPr/>
      <dgm:t>
        <a:bodyPr/>
        <a:lstStyle/>
        <a:p>
          <a:endParaRPr lang="ru-RU"/>
        </a:p>
      </dgm:t>
    </dgm:pt>
    <dgm:pt modelId="{A1838491-8DD1-4828-9D58-6820D76F8D55}">
      <dgm:prSet/>
      <dgm:spPr/>
      <dgm:t>
        <a:bodyPr/>
        <a:lstStyle/>
        <a:p>
          <a:r>
            <a:rPr lang="ru-RU" dirty="0"/>
            <a:t>Самое чувствительное место у собаки —нос. Иногда достаточно чем-нибудь попасть в него, чтобы собака убежала.</a:t>
          </a:r>
        </a:p>
      </dgm:t>
    </dgm:pt>
    <dgm:pt modelId="{5C306D9D-040A-440D-882C-A2AE8FA56464}" type="parTrans" cxnId="{2C62B8C4-B66C-4F04-85ED-CD8719546827}">
      <dgm:prSet/>
      <dgm:spPr/>
      <dgm:t>
        <a:bodyPr/>
        <a:lstStyle/>
        <a:p>
          <a:endParaRPr lang="ru-RU"/>
        </a:p>
      </dgm:t>
    </dgm:pt>
    <dgm:pt modelId="{4254AB3E-EC7F-4787-9D75-FCFC22595467}" type="sibTrans" cxnId="{2C62B8C4-B66C-4F04-85ED-CD8719546827}">
      <dgm:prSet/>
      <dgm:spPr/>
      <dgm:t>
        <a:bodyPr/>
        <a:lstStyle/>
        <a:p>
          <a:endParaRPr lang="ru-RU"/>
        </a:p>
      </dgm:t>
    </dgm:pt>
    <dgm:pt modelId="{48E7363E-3279-4CD3-9D3E-017B34BDA06B}" type="pres">
      <dgm:prSet presAssocID="{35E4A5D7-7B4D-423F-8FED-000530EB9AED}" presName="linearFlow" presStyleCnt="0">
        <dgm:presLayoutVars>
          <dgm:dir/>
          <dgm:resizeHandles val="exact"/>
        </dgm:presLayoutVars>
      </dgm:prSet>
      <dgm:spPr/>
      <dgm:t>
        <a:bodyPr/>
        <a:lstStyle/>
        <a:p>
          <a:endParaRPr lang="ru-RU"/>
        </a:p>
      </dgm:t>
    </dgm:pt>
    <dgm:pt modelId="{D482BA67-3AE4-477E-AE53-97AFD70A8930}" type="pres">
      <dgm:prSet presAssocID="{64DEB8D9-9043-4CD3-988A-CF92212E49F0}" presName="composite" presStyleCnt="0"/>
      <dgm:spPr/>
    </dgm:pt>
    <dgm:pt modelId="{2147558F-36DC-4FED-A1AE-B7466B973DA0}" type="pres">
      <dgm:prSet presAssocID="{64DEB8D9-9043-4CD3-988A-CF92212E49F0}" presName="imgShp" presStyleLbl="fgImgPlace1" presStyleIdx="0" presStyleCnt="3" custLinFactNeighborX="-4"/>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ru-RU"/>
        </a:p>
      </dgm:t>
    </dgm:pt>
    <dgm:pt modelId="{236DB166-B478-48FB-B110-6218ADEBD026}" type="pres">
      <dgm:prSet presAssocID="{64DEB8D9-9043-4CD3-988A-CF92212E49F0}" presName="txShp" presStyleLbl="node1" presStyleIdx="0" presStyleCnt="3">
        <dgm:presLayoutVars>
          <dgm:bulletEnabled val="1"/>
        </dgm:presLayoutVars>
      </dgm:prSet>
      <dgm:spPr/>
      <dgm:t>
        <a:bodyPr/>
        <a:lstStyle/>
        <a:p>
          <a:endParaRPr lang="ru-RU"/>
        </a:p>
      </dgm:t>
    </dgm:pt>
    <dgm:pt modelId="{8318430E-3A20-4794-BB08-557A7CC1F77E}" type="pres">
      <dgm:prSet presAssocID="{BBD21A7E-DF6D-4574-A009-A8FD3DA86EFF}" presName="spacing" presStyleCnt="0"/>
      <dgm:spPr/>
    </dgm:pt>
    <dgm:pt modelId="{FE0502EE-E083-45EE-9542-9D965FCE7643}" type="pres">
      <dgm:prSet presAssocID="{A5F9519A-D39C-470C-8AC1-79D0357986E1}" presName="composite" presStyleCnt="0"/>
      <dgm:spPr/>
    </dgm:pt>
    <dgm:pt modelId="{215A986E-9887-4F34-8A8A-A4170227CF76}" type="pres">
      <dgm:prSet presAssocID="{A5F9519A-D39C-470C-8AC1-79D0357986E1}" presName="imgShp" presStyleLbl="fgImgPlac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ru-RU"/>
        </a:p>
      </dgm:t>
    </dgm:pt>
    <dgm:pt modelId="{40FFE45D-77DA-49C2-BEA5-F96581BF5B1D}" type="pres">
      <dgm:prSet presAssocID="{A5F9519A-D39C-470C-8AC1-79D0357986E1}" presName="txShp" presStyleLbl="node1" presStyleIdx="1" presStyleCnt="3">
        <dgm:presLayoutVars>
          <dgm:bulletEnabled val="1"/>
        </dgm:presLayoutVars>
      </dgm:prSet>
      <dgm:spPr/>
      <dgm:t>
        <a:bodyPr/>
        <a:lstStyle/>
        <a:p>
          <a:endParaRPr lang="ru-RU"/>
        </a:p>
      </dgm:t>
    </dgm:pt>
    <dgm:pt modelId="{DF691EF8-83F3-436F-AB42-F0035C76A310}" type="pres">
      <dgm:prSet presAssocID="{13830C9A-E585-4A5B-938A-1BEF8DA63DCF}" presName="spacing" presStyleCnt="0"/>
      <dgm:spPr/>
    </dgm:pt>
    <dgm:pt modelId="{610E93F3-0EB1-4D5B-957E-7E2D47F6CFC7}" type="pres">
      <dgm:prSet presAssocID="{A1838491-8DD1-4828-9D58-6820D76F8D55}" presName="composite" presStyleCnt="0"/>
      <dgm:spPr/>
    </dgm:pt>
    <dgm:pt modelId="{6F73205B-D153-4377-B35A-4E28641FDD88}" type="pres">
      <dgm:prSet presAssocID="{A1838491-8DD1-4828-9D58-6820D76F8D55}" presName="imgShp" presStyleLbl="fgImgPlac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ru-RU"/>
        </a:p>
      </dgm:t>
    </dgm:pt>
    <dgm:pt modelId="{B605C9A1-066B-4FEE-9CE3-8B8EC3F3C1B0}" type="pres">
      <dgm:prSet presAssocID="{A1838491-8DD1-4828-9D58-6820D76F8D55}" presName="txShp" presStyleLbl="node1" presStyleIdx="2" presStyleCnt="3">
        <dgm:presLayoutVars>
          <dgm:bulletEnabled val="1"/>
        </dgm:presLayoutVars>
      </dgm:prSet>
      <dgm:spPr/>
      <dgm:t>
        <a:bodyPr/>
        <a:lstStyle/>
        <a:p>
          <a:endParaRPr lang="ru-RU"/>
        </a:p>
      </dgm:t>
    </dgm:pt>
  </dgm:ptLst>
  <dgm:cxnLst>
    <dgm:cxn modelId="{470C06E7-ABE0-4160-9EED-A7887A26AA81}" srcId="{35E4A5D7-7B4D-423F-8FED-000530EB9AED}" destId="{A5F9519A-D39C-470C-8AC1-79D0357986E1}" srcOrd="1" destOrd="0" parTransId="{857FB2CF-D5DA-47E8-9191-CD517D2AD872}" sibTransId="{13830C9A-E585-4A5B-938A-1BEF8DA63DCF}"/>
    <dgm:cxn modelId="{703B011A-8567-4A1D-9A72-29A956546D55}" type="presOf" srcId="{A1838491-8DD1-4828-9D58-6820D76F8D55}" destId="{B605C9A1-066B-4FEE-9CE3-8B8EC3F3C1B0}" srcOrd="0" destOrd="0" presId="urn:microsoft.com/office/officeart/2005/8/layout/vList3"/>
    <dgm:cxn modelId="{CE381B1B-492A-4BF0-A33E-BB054BA0CCB1}" type="presOf" srcId="{64DEB8D9-9043-4CD3-988A-CF92212E49F0}" destId="{236DB166-B478-48FB-B110-6218ADEBD026}" srcOrd="0" destOrd="0" presId="urn:microsoft.com/office/officeart/2005/8/layout/vList3"/>
    <dgm:cxn modelId="{3F3EBC81-4114-4181-9EC9-0A28AC5AB6B3}" type="presOf" srcId="{A5F9519A-D39C-470C-8AC1-79D0357986E1}" destId="{40FFE45D-77DA-49C2-BEA5-F96581BF5B1D}" srcOrd="0" destOrd="0" presId="urn:microsoft.com/office/officeart/2005/8/layout/vList3"/>
    <dgm:cxn modelId="{131C3FB7-D6D1-4428-A085-83C9A39D04A5}" srcId="{35E4A5D7-7B4D-423F-8FED-000530EB9AED}" destId="{64DEB8D9-9043-4CD3-988A-CF92212E49F0}" srcOrd="0" destOrd="0" parTransId="{F63EA3AA-8CF2-4F29-85C2-E5874726AE57}" sibTransId="{BBD21A7E-DF6D-4574-A009-A8FD3DA86EFF}"/>
    <dgm:cxn modelId="{32E6BD98-1DB3-42FF-BF20-441ED6A209CF}" type="presOf" srcId="{35E4A5D7-7B4D-423F-8FED-000530EB9AED}" destId="{48E7363E-3279-4CD3-9D3E-017B34BDA06B}" srcOrd="0" destOrd="0" presId="urn:microsoft.com/office/officeart/2005/8/layout/vList3"/>
    <dgm:cxn modelId="{2C62B8C4-B66C-4F04-85ED-CD8719546827}" srcId="{35E4A5D7-7B4D-423F-8FED-000530EB9AED}" destId="{A1838491-8DD1-4828-9D58-6820D76F8D55}" srcOrd="2" destOrd="0" parTransId="{5C306D9D-040A-440D-882C-A2AE8FA56464}" sibTransId="{4254AB3E-EC7F-4787-9D75-FCFC22595467}"/>
    <dgm:cxn modelId="{B2AC55EC-A80D-482C-BBCE-0A2B176BF346}" type="presParOf" srcId="{48E7363E-3279-4CD3-9D3E-017B34BDA06B}" destId="{D482BA67-3AE4-477E-AE53-97AFD70A8930}" srcOrd="0" destOrd="0" presId="urn:microsoft.com/office/officeart/2005/8/layout/vList3"/>
    <dgm:cxn modelId="{60D06FA6-A234-461C-A760-72EB03940556}" type="presParOf" srcId="{D482BA67-3AE4-477E-AE53-97AFD70A8930}" destId="{2147558F-36DC-4FED-A1AE-B7466B973DA0}" srcOrd="0" destOrd="0" presId="urn:microsoft.com/office/officeart/2005/8/layout/vList3"/>
    <dgm:cxn modelId="{50746AEC-652C-4E0F-8596-FE1BDBDD3508}" type="presParOf" srcId="{D482BA67-3AE4-477E-AE53-97AFD70A8930}" destId="{236DB166-B478-48FB-B110-6218ADEBD026}" srcOrd="1" destOrd="0" presId="urn:microsoft.com/office/officeart/2005/8/layout/vList3"/>
    <dgm:cxn modelId="{AF140DE4-EDFE-46C1-B3F7-F7199CA0AAB3}" type="presParOf" srcId="{48E7363E-3279-4CD3-9D3E-017B34BDA06B}" destId="{8318430E-3A20-4794-BB08-557A7CC1F77E}" srcOrd="1" destOrd="0" presId="urn:microsoft.com/office/officeart/2005/8/layout/vList3"/>
    <dgm:cxn modelId="{335D9F20-E1BC-4405-9873-7797B607C92B}" type="presParOf" srcId="{48E7363E-3279-4CD3-9D3E-017B34BDA06B}" destId="{FE0502EE-E083-45EE-9542-9D965FCE7643}" srcOrd="2" destOrd="0" presId="urn:microsoft.com/office/officeart/2005/8/layout/vList3"/>
    <dgm:cxn modelId="{61DCEB0E-97E5-4BBF-961C-3070D2F940D5}" type="presParOf" srcId="{FE0502EE-E083-45EE-9542-9D965FCE7643}" destId="{215A986E-9887-4F34-8A8A-A4170227CF76}" srcOrd="0" destOrd="0" presId="urn:microsoft.com/office/officeart/2005/8/layout/vList3"/>
    <dgm:cxn modelId="{EE9379A5-7BFB-4636-9A01-198E02E0CF64}" type="presParOf" srcId="{FE0502EE-E083-45EE-9542-9D965FCE7643}" destId="{40FFE45D-77DA-49C2-BEA5-F96581BF5B1D}" srcOrd="1" destOrd="0" presId="urn:microsoft.com/office/officeart/2005/8/layout/vList3"/>
    <dgm:cxn modelId="{0FA109A5-2D61-4935-87DE-D27E191A6157}" type="presParOf" srcId="{48E7363E-3279-4CD3-9D3E-017B34BDA06B}" destId="{DF691EF8-83F3-436F-AB42-F0035C76A310}" srcOrd="3" destOrd="0" presId="urn:microsoft.com/office/officeart/2005/8/layout/vList3"/>
    <dgm:cxn modelId="{4D0BF742-100F-4E77-B280-70A204969083}" type="presParOf" srcId="{48E7363E-3279-4CD3-9D3E-017B34BDA06B}" destId="{610E93F3-0EB1-4D5B-957E-7E2D47F6CFC7}" srcOrd="4" destOrd="0" presId="urn:microsoft.com/office/officeart/2005/8/layout/vList3"/>
    <dgm:cxn modelId="{3392B0EE-0FA9-4E6B-AAB9-96E225CE2B2B}" type="presParOf" srcId="{610E93F3-0EB1-4D5B-957E-7E2D47F6CFC7}" destId="{6F73205B-D153-4377-B35A-4E28641FDD88}" srcOrd="0" destOrd="0" presId="urn:microsoft.com/office/officeart/2005/8/layout/vList3"/>
    <dgm:cxn modelId="{FA1DC609-0249-4762-BC4A-55C39F01B231}" type="presParOf" srcId="{610E93F3-0EB1-4D5B-957E-7E2D47F6CFC7}" destId="{B605C9A1-066B-4FEE-9CE3-8B8EC3F3C1B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5AB029-1903-49D6-9850-055494A9663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B7CE3A90-3D6B-4985-A6C2-ED1E0836F396}">
      <dgm:prSet/>
      <dgm:spPr/>
      <dgm:t>
        <a:bodyPr/>
        <a:lstStyle/>
        <a:p>
          <a:r>
            <a:rPr lang="ru-RU"/>
            <a:t>Если есть возможность, нужно тщательно промыть рану.</a:t>
          </a:r>
        </a:p>
      </dgm:t>
    </dgm:pt>
    <dgm:pt modelId="{46CE7CA8-F306-4C33-B6C1-5146E14399EB}" type="parTrans" cxnId="{AD617CBC-F6BE-4DF2-8D70-A24EF8333903}">
      <dgm:prSet/>
      <dgm:spPr/>
      <dgm:t>
        <a:bodyPr/>
        <a:lstStyle/>
        <a:p>
          <a:endParaRPr lang="ru-RU"/>
        </a:p>
      </dgm:t>
    </dgm:pt>
    <dgm:pt modelId="{CCE48D07-A710-4F52-AECC-CBD8E48E2F8C}" type="sibTrans" cxnId="{AD617CBC-F6BE-4DF2-8D70-A24EF8333903}">
      <dgm:prSet/>
      <dgm:spPr/>
      <dgm:t>
        <a:bodyPr/>
        <a:lstStyle/>
        <a:p>
          <a:endParaRPr lang="ru-RU"/>
        </a:p>
      </dgm:t>
    </dgm:pt>
    <dgm:pt modelId="{364B39FA-533E-469E-A78D-A982423C73C3}">
      <dgm:prSet/>
      <dgm:spPr/>
      <dgm:t>
        <a:bodyPr/>
        <a:lstStyle/>
        <a:p>
          <a:r>
            <a:rPr lang="ru-RU"/>
            <a:t>После этого постарайтесь остановить кровотечение, положите на рану стерильную повязку и обязательно обратитесь к врачу!</a:t>
          </a:r>
        </a:p>
      </dgm:t>
    </dgm:pt>
    <dgm:pt modelId="{9F9981E8-69BA-41AE-BBD6-609F816EF51E}" type="parTrans" cxnId="{65E21CCC-4310-4A27-A32D-4BBF28923583}">
      <dgm:prSet/>
      <dgm:spPr/>
      <dgm:t>
        <a:bodyPr/>
        <a:lstStyle/>
        <a:p>
          <a:endParaRPr lang="ru-RU"/>
        </a:p>
      </dgm:t>
    </dgm:pt>
    <dgm:pt modelId="{4F7EDF0A-DE69-4262-8A91-B80AB8998B72}" type="sibTrans" cxnId="{65E21CCC-4310-4A27-A32D-4BBF28923583}">
      <dgm:prSet/>
      <dgm:spPr/>
      <dgm:t>
        <a:bodyPr/>
        <a:lstStyle/>
        <a:p>
          <a:endParaRPr lang="ru-RU"/>
        </a:p>
      </dgm:t>
    </dgm:pt>
    <dgm:pt modelId="{226E0A77-F679-4894-9AA1-208C8C29399D}" type="pres">
      <dgm:prSet presAssocID="{6C5AB029-1903-49D6-9850-055494A9663F}" presName="vert0" presStyleCnt="0">
        <dgm:presLayoutVars>
          <dgm:dir/>
          <dgm:animOne val="branch"/>
          <dgm:animLvl val="lvl"/>
        </dgm:presLayoutVars>
      </dgm:prSet>
      <dgm:spPr/>
      <dgm:t>
        <a:bodyPr/>
        <a:lstStyle/>
        <a:p>
          <a:endParaRPr lang="ru-RU"/>
        </a:p>
      </dgm:t>
    </dgm:pt>
    <dgm:pt modelId="{5CAFD565-0855-45EA-A613-21B6D088B05C}" type="pres">
      <dgm:prSet presAssocID="{B7CE3A90-3D6B-4985-A6C2-ED1E0836F396}" presName="thickLine" presStyleLbl="alignNode1" presStyleIdx="0" presStyleCnt="2"/>
      <dgm:spPr/>
    </dgm:pt>
    <dgm:pt modelId="{6A77B962-2DFE-47D7-8B6E-167DDB0923F5}" type="pres">
      <dgm:prSet presAssocID="{B7CE3A90-3D6B-4985-A6C2-ED1E0836F396}" presName="horz1" presStyleCnt="0"/>
      <dgm:spPr/>
    </dgm:pt>
    <dgm:pt modelId="{E342AE2A-A758-4F8A-B16D-0A8DAF90F91F}" type="pres">
      <dgm:prSet presAssocID="{B7CE3A90-3D6B-4985-A6C2-ED1E0836F396}" presName="tx1" presStyleLbl="revTx" presStyleIdx="0" presStyleCnt="2"/>
      <dgm:spPr/>
      <dgm:t>
        <a:bodyPr/>
        <a:lstStyle/>
        <a:p>
          <a:endParaRPr lang="ru-RU"/>
        </a:p>
      </dgm:t>
    </dgm:pt>
    <dgm:pt modelId="{BFBCA8E8-892A-4B51-8D78-26398FBC7A0D}" type="pres">
      <dgm:prSet presAssocID="{B7CE3A90-3D6B-4985-A6C2-ED1E0836F396}" presName="vert1" presStyleCnt="0"/>
      <dgm:spPr/>
    </dgm:pt>
    <dgm:pt modelId="{86F37BD9-C714-45A4-A0E8-E08FC6FEF741}" type="pres">
      <dgm:prSet presAssocID="{364B39FA-533E-469E-A78D-A982423C73C3}" presName="thickLine" presStyleLbl="alignNode1" presStyleIdx="1" presStyleCnt="2"/>
      <dgm:spPr/>
    </dgm:pt>
    <dgm:pt modelId="{2E4AFE26-5105-4880-A3CD-01AAB071D36E}" type="pres">
      <dgm:prSet presAssocID="{364B39FA-533E-469E-A78D-A982423C73C3}" presName="horz1" presStyleCnt="0"/>
      <dgm:spPr/>
    </dgm:pt>
    <dgm:pt modelId="{D012F638-3EFA-4EC2-A5E9-7D23FB9F7410}" type="pres">
      <dgm:prSet presAssocID="{364B39FA-533E-469E-A78D-A982423C73C3}" presName="tx1" presStyleLbl="revTx" presStyleIdx="1" presStyleCnt="2"/>
      <dgm:spPr/>
      <dgm:t>
        <a:bodyPr/>
        <a:lstStyle/>
        <a:p>
          <a:endParaRPr lang="ru-RU"/>
        </a:p>
      </dgm:t>
    </dgm:pt>
    <dgm:pt modelId="{A311ED3F-EE41-4BDC-8E1C-8819D3C6AF15}" type="pres">
      <dgm:prSet presAssocID="{364B39FA-533E-469E-A78D-A982423C73C3}" presName="vert1" presStyleCnt="0"/>
      <dgm:spPr/>
    </dgm:pt>
  </dgm:ptLst>
  <dgm:cxnLst>
    <dgm:cxn modelId="{A1FA2ED6-1D34-43B0-9039-5641E8561076}" type="presOf" srcId="{364B39FA-533E-469E-A78D-A982423C73C3}" destId="{D012F638-3EFA-4EC2-A5E9-7D23FB9F7410}" srcOrd="0" destOrd="0" presId="urn:microsoft.com/office/officeart/2008/layout/LinedList"/>
    <dgm:cxn modelId="{AD617CBC-F6BE-4DF2-8D70-A24EF8333903}" srcId="{6C5AB029-1903-49D6-9850-055494A9663F}" destId="{B7CE3A90-3D6B-4985-A6C2-ED1E0836F396}" srcOrd="0" destOrd="0" parTransId="{46CE7CA8-F306-4C33-B6C1-5146E14399EB}" sibTransId="{CCE48D07-A710-4F52-AECC-CBD8E48E2F8C}"/>
    <dgm:cxn modelId="{E3E8D1C7-51A4-4510-9F93-2142CBD1C344}" type="presOf" srcId="{6C5AB029-1903-49D6-9850-055494A9663F}" destId="{226E0A77-F679-4894-9AA1-208C8C29399D}" srcOrd="0" destOrd="0" presId="urn:microsoft.com/office/officeart/2008/layout/LinedList"/>
    <dgm:cxn modelId="{9C8E617C-48AE-47C7-84D5-B19B31E8A8A1}" type="presOf" srcId="{B7CE3A90-3D6B-4985-A6C2-ED1E0836F396}" destId="{E342AE2A-A758-4F8A-B16D-0A8DAF90F91F}" srcOrd="0" destOrd="0" presId="urn:microsoft.com/office/officeart/2008/layout/LinedList"/>
    <dgm:cxn modelId="{65E21CCC-4310-4A27-A32D-4BBF28923583}" srcId="{6C5AB029-1903-49D6-9850-055494A9663F}" destId="{364B39FA-533E-469E-A78D-A982423C73C3}" srcOrd="1" destOrd="0" parTransId="{9F9981E8-69BA-41AE-BBD6-609F816EF51E}" sibTransId="{4F7EDF0A-DE69-4262-8A91-B80AB8998B72}"/>
    <dgm:cxn modelId="{EC5581F6-8DA4-4EF1-8719-E8007E0BA3CE}" type="presParOf" srcId="{226E0A77-F679-4894-9AA1-208C8C29399D}" destId="{5CAFD565-0855-45EA-A613-21B6D088B05C}" srcOrd="0" destOrd="0" presId="urn:microsoft.com/office/officeart/2008/layout/LinedList"/>
    <dgm:cxn modelId="{50400C50-8E2B-4AAC-BB78-CC1DAEF45933}" type="presParOf" srcId="{226E0A77-F679-4894-9AA1-208C8C29399D}" destId="{6A77B962-2DFE-47D7-8B6E-167DDB0923F5}" srcOrd="1" destOrd="0" presId="urn:microsoft.com/office/officeart/2008/layout/LinedList"/>
    <dgm:cxn modelId="{30C1B69B-6C2B-4280-BE28-16223E65E01B}" type="presParOf" srcId="{6A77B962-2DFE-47D7-8B6E-167DDB0923F5}" destId="{E342AE2A-A758-4F8A-B16D-0A8DAF90F91F}" srcOrd="0" destOrd="0" presId="urn:microsoft.com/office/officeart/2008/layout/LinedList"/>
    <dgm:cxn modelId="{E2B2744E-AD70-441A-8051-CF607236C1E4}" type="presParOf" srcId="{6A77B962-2DFE-47D7-8B6E-167DDB0923F5}" destId="{BFBCA8E8-892A-4B51-8D78-26398FBC7A0D}" srcOrd="1" destOrd="0" presId="urn:microsoft.com/office/officeart/2008/layout/LinedList"/>
    <dgm:cxn modelId="{8318358A-92EF-4F17-BB17-E97B672671F1}" type="presParOf" srcId="{226E0A77-F679-4894-9AA1-208C8C29399D}" destId="{86F37BD9-C714-45A4-A0E8-E08FC6FEF741}" srcOrd="2" destOrd="0" presId="urn:microsoft.com/office/officeart/2008/layout/LinedList"/>
    <dgm:cxn modelId="{DA12FCE5-D22C-48E6-9F3E-C9953DA1B5AA}" type="presParOf" srcId="{226E0A77-F679-4894-9AA1-208C8C29399D}" destId="{2E4AFE26-5105-4880-A3CD-01AAB071D36E}" srcOrd="3" destOrd="0" presId="urn:microsoft.com/office/officeart/2008/layout/LinedList"/>
    <dgm:cxn modelId="{F2748E57-2DEF-407C-9DDA-BD871E4194DC}" type="presParOf" srcId="{2E4AFE26-5105-4880-A3CD-01AAB071D36E}" destId="{D012F638-3EFA-4EC2-A5E9-7D23FB9F7410}" srcOrd="0" destOrd="0" presId="urn:microsoft.com/office/officeart/2008/layout/LinedList"/>
    <dgm:cxn modelId="{C9D63AEF-44DD-4099-846C-83D50181F1A6}" type="presParOf" srcId="{2E4AFE26-5105-4880-A3CD-01AAB071D36E}" destId="{A311ED3F-EE41-4BDC-8E1C-8819D3C6AF1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B932C3-F167-477F-BA56-B4071348F8D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658290F3-0CE1-4DE3-858C-F9856EC899C8}">
      <dgm:prSet/>
      <dgm:spPr/>
      <dgm:t>
        <a:bodyPr/>
        <a:lstStyle/>
        <a:p>
          <a:r>
            <a:rPr lang="ru-RU"/>
            <a:t>В незнакомой местности всегда спрашивайте местных жителей о «змеиных местах».</a:t>
          </a:r>
        </a:p>
      </dgm:t>
    </dgm:pt>
    <dgm:pt modelId="{B9E6A123-D7A4-4DBB-81BC-44E229791382}" type="parTrans" cxnId="{CB792B33-6124-40D4-B9D5-1DD59B73CCF2}">
      <dgm:prSet/>
      <dgm:spPr/>
      <dgm:t>
        <a:bodyPr/>
        <a:lstStyle/>
        <a:p>
          <a:endParaRPr lang="ru-RU"/>
        </a:p>
      </dgm:t>
    </dgm:pt>
    <dgm:pt modelId="{45E20E64-49D0-4724-B069-80A8D8CBE63C}" type="sibTrans" cxnId="{CB792B33-6124-40D4-B9D5-1DD59B73CCF2}">
      <dgm:prSet/>
      <dgm:spPr/>
      <dgm:t>
        <a:bodyPr/>
        <a:lstStyle/>
        <a:p>
          <a:endParaRPr lang="ru-RU"/>
        </a:p>
      </dgm:t>
    </dgm:pt>
    <dgm:pt modelId="{C57B7501-5DCB-4184-86B4-59473D5D419D}">
      <dgm:prSet/>
      <dgm:spPr/>
      <dgm:t>
        <a:bodyPr/>
        <a:lstStyle/>
        <a:p>
          <a:r>
            <a:rPr lang="ru-RU"/>
            <a:t>Собираясь в лес за грибами и ягодами, обязательно надевайте сапоги.</a:t>
          </a:r>
        </a:p>
      </dgm:t>
    </dgm:pt>
    <dgm:pt modelId="{C6A26321-8081-4610-9EF5-ACB1D415A413}" type="parTrans" cxnId="{2A19AD34-4E7B-4F80-9BF8-D2A8A0AC334A}">
      <dgm:prSet/>
      <dgm:spPr/>
      <dgm:t>
        <a:bodyPr/>
        <a:lstStyle/>
        <a:p>
          <a:endParaRPr lang="ru-RU"/>
        </a:p>
      </dgm:t>
    </dgm:pt>
    <dgm:pt modelId="{9B2C5EEE-EF5A-4C50-A716-FE381692285D}" type="sibTrans" cxnId="{2A19AD34-4E7B-4F80-9BF8-D2A8A0AC334A}">
      <dgm:prSet/>
      <dgm:spPr/>
      <dgm:t>
        <a:bodyPr/>
        <a:lstStyle/>
        <a:p>
          <a:endParaRPr lang="ru-RU"/>
        </a:p>
      </dgm:t>
    </dgm:pt>
    <dgm:pt modelId="{EE83C52A-377F-44DC-A9FA-22F3F325FA88}">
      <dgm:prSet/>
      <dgm:spPr/>
      <dgm:t>
        <a:bodyPr/>
        <a:lstStyle/>
        <a:p>
          <a:r>
            <a:rPr lang="ru-RU"/>
            <a:t>Увидев змею, не трогайте ее, а обойдите. Если гадюка свернулась кольцом, значит, она собирается броситься на человека.</a:t>
          </a:r>
        </a:p>
      </dgm:t>
    </dgm:pt>
    <dgm:pt modelId="{D9F2DB40-2FED-4B2B-A683-FB5097F286DC}" type="parTrans" cxnId="{404E1D1F-8309-471A-89F0-2CD979E9B50D}">
      <dgm:prSet/>
      <dgm:spPr/>
      <dgm:t>
        <a:bodyPr/>
        <a:lstStyle/>
        <a:p>
          <a:endParaRPr lang="ru-RU"/>
        </a:p>
      </dgm:t>
    </dgm:pt>
    <dgm:pt modelId="{3CEAE620-5F08-465A-B9AD-C39485099E50}" type="sibTrans" cxnId="{404E1D1F-8309-471A-89F0-2CD979E9B50D}">
      <dgm:prSet/>
      <dgm:spPr/>
      <dgm:t>
        <a:bodyPr/>
        <a:lstStyle/>
        <a:p>
          <a:endParaRPr lang="ru-RU"/>
        </a:p>
      </dgm:t>
    </dgm:pt>
    <dgm:pt modelId="{815EE3D8-AE6C-4839-A950-BE2D82C5A1D6}" type="pres">
      <dgm:prSet presAssocID="{6BB932C3-F167-477F-BA56-B4071348F8DD}" presName="vert0" presStyleCnt="0">
        <dgm:presLayoutVars>
          <dgm:dir/>
          <dgm:animOne val="branch"/>
          <dgm:animLvl val="lvl"/>
        </dgm:presLayoutVars>
      </dgm:prSet>
      <dgm:spPr/>
      <dgm:t>
        <a:bodyPr/>
        <a:lstStyle/>
        <a:p>
          <a:endParaRPr lang="ru-RU"/>
        </a:p>
      </dgm:t>
    </dgm:pt>
    <dgm:pt modelId="{32E130A9-030B-47F3-9CFD-555D497D173C}" type="pres">
      <dgm:prSet presAssocID="{658290F3-0CE1-4DE3-858C-F9856EC899C8}" presName="thickLine" presStyleLbl="alignNode1" presStyleIdx="0" presStyleCnt="3"/>
      <dgm:spPr/>
    </dgm:pt>
    <dgm:pt modelId="{7D2826A0-EFF7-4CCC-85A3-D34B0D099F4A}" type="pres">
      <dgm:prSet presAssocID="{658290F3-0CE1-4DE3-858C-F9856EC899C8}" presName="horz1" presStyleCnt="0"/>
      <dgm:spPr/>
    </dgm:pt>
    <dgm:pt modelId="{C4966410-8F5B-4877-A835-059FE2CA3B3C}" type="pres">
      <dgm:prSet presAssocID="{658290F3-0CE1-4DE3-858C-F9856EC899C8}" presName="tx1" presStyleLbl="revTx" presStyleIdx="0" presStyleCnt="3"/>
      <dgm:spPr/>
      <dgm:t>
        <a:bodyPr/>
        <a:lstStyle/>
        <a:p>
          <a:endParaRPr lang="ru-RU"/>
        </a:p>
      </dgm:t>
    </dgm:pt>
    <dgm:pt modelId="{02C72C74-5A20-48DE-8E7E-2C02FF795CD7}" type="pres">
      <dgm:prSet presAssocID="{658290F3-0CE1-4DE3-858C-F9856EC899C8}" presName="vert1" presStyleCnt="0"/>
      <dgm:spPr/>
    </dgm:pt>
    <dgm:pt modelId="{DDA5E56A-42F3-41D7-A436-1B7E3B0F3969}" type="pres">
      <dgm:prSet presAssocID="{C57B7501-5DCB-4184-86B4-59473D5D419D}" presName="thickLine" presStyleLbl="alignNode1" presStyleIdx="1" presStyleCnt="3"/>
      <dgm:spPr/>
    </dgm:pt>
    <dgm:pt modelId="{8FA8F0E9-5D63-4AB2-873B-2BBF0C185AAA}" type="pres">
      <dgm:prSet presAssocID="{C57B7501-5DCB-4184-86B4-59473D5D419D}" presName="horz1" presStyleCnt="0"/>
      <dgm:spPr/>
    </dgm:pt>
    <dgm:pt modelId="{12EC17F7-8F60-4B08-A8D5-4BC8746715E5}" type="pres">
      <dgm:prSet presAssocID="{C57B7501-5DCB-4184-86B4-59473D5D419D}" presName="tx1" presStyleLbl="revTx" presStyleIdx="1" presStyleCnt="3"/>
      <dgm:spPr/>
      <dgm:t>
        <a:bodyPr/>
        <a:lstStyle/>
        <a:p>
          <a:endParaRPr lang="ru-RU"/>
        </a:p>
      </dgm:t>
    </dgm:pt>
    <dgm:pt modelId="{91F09133-CDE0-4E80-891D-CF4815D1FA70}" type="pres">
      <dgm:prSet presAssocID="{C57B7501-5DCB-4184-86B4-59473D5D419D}" presName="vert1" presStyleCnt="0"/>
      <dgm:spPr/>
    </dgm:pt>
    <dgm:pt modelId="{5D7D4BC6-0349-4290-A225-45344AE9365E}" type="pres">
      <dgm:prSet presAssocID="{EE83C52A-377F-44DC-A9FA-22F3F325FA88}" presName="thickLine" presStyleLbl="alignNode1" presStyleIdx="2" presStyleCnt="3"/>
      <dgm:spPr/>
    </dgm:pt>
    <dgm:pt modelId="{AD190440-460B-46B0-92C4-8D3CDCEFC34B}" type="pres">
      <dgm:prSet presAssocID="{EE83C52A-377F-44DC-A9FA-22F3F325FA88}" presName="horz1" presStyleCnt="0"/>
      <dgm:spPr/>
    </dgm:pt>
    <dgm:pt modelId="{EFC413D8-1C2F-4E62-8943-06FD24ACD14A}" type="pres">
      <dgm:prSet presAssocID="{EE83C52A-377F-44DC-A9FA-22F3F325FA88}" presName="tx1" presStyleLbl="revTx" presStyleIdx="2" presStyleCnt="3"/>
      <dgm:spPr/>
      <dgm:t>
        <a:bodyPr/>
        <a:lstStyle/>
        <a:p>
          <a:endParaRPr lang="ru-RU"/>
        </a:p>
      </dgm:t>
    </dgm:pt>
    <dgm:pt modelId="{0DA33958-E83A-43EF-8BFE-ADEF2059F904}" type="pres">
      <dgm:prSet presAssocID="{EE83C52A-377F-44DC-A9FA-22F3F325FA88}" presName="vert1" presStyleCnt="0"/>
      <dgm:spPr/>
    </dgm:pt>
  </dgm:ptLst>
  <dgm:cxnLst>
    <dgm:cxn modelId="{ED2ED8A8-AC32-4895-961D-C793EAA1320D}" type="presOf" srcId="{658290F3-0CE1-4DE3-858C-F9856EC899C8}" destId="{C4966410-8F5B-4877-A835-059FE2CA3B3C}" srcOrd="0" destOrd="0" presId="urn:microsoft.com/office/officeart/2008/layout/LinedList"/>
    <dgm:cxn modelId="{BB6B6B86-A7EE-46E7-BEB2-E6F3F6CA7DD2}" type="presOf" srcId="{EE83C52A-377F-44DC-A9FA-22F3F325FA88}" destId="{EFC413D8-1C2F-4E62-8943-06FD24ACD14A}" srcOrd="0" destOrd="0" presId="urn:microsoft.com/office/officeart/2008/layout/LinedList"/>
    <dgm:cxn modelId="{5966457E-0A04-4014-95AB-D570F65AAFEC}" type="presOf" srcId="{C57B7501-5DCB-4184-86B4-59473D5D419D}" destId="{12EC17F7-8F60-4B08-A8D5-4BC8746715E5}" srcOrd="0" destOrd="0" presId="urn:microsoft.com/office/officeart/2008/layout/LinedList"/>
    <dgm:cxn modelId="{2A19AD34-4E7B-4F80-9BF8-D2A8A0AC334A}" srcId="{6BB932C3-F167-477F-BA56-B4071348F8DD}" destId="{C57B7501-5DCB-4184-86B4-59473D5D419D}" srcOrd="1" destOrd="0" parTransId="{C6A26321-8081-4610-9EF5-ACB1D415A413}" sibTransId="{9B2C5EEE-EF5A-4C50-A716-FE381692285D}"/>
    <dgm:cxn modelId="{CB792B33-6124-40D4-B9D5-1DD59B73CCF2}" srcId="{6BB932C3-F167-477F-BA56-B4071348F8DD}" destId="{658290F3-0CE1-4DE3-858C-F9856EC899C8}" srcOrd="0" destOrd="0" parTransId="{B9E6A123-D7A4-4DBB-81BC-44E229791382}" sibTransId="{45E20E64-49D0-4724-B069-80A8D8CBE63C}"/>
    <dgm:cxn modelId="{404E1D1F-8309-471A-89F0-2CD979E9B50D}" srcId="{6BB932C3-F167-477F-BA56-B4071348F8DD}" destId="{EE83C52A-377F-44DC-A9FA-22F3F325FA88}" srcOrd="2" destOrd="0" parTransId="{D9F2DB40-2FED-4B2B-A683-FB5097F286DC}" sibTransId="{3CEAE620-5F08-465A-B9AD-C39485099E50}"/>
    <dgm:cxn modelId="{F9396399-5D74-4939-8FC3-DC52EC404FAD}" type="presOf" srcId="{6BB932C3-F167-477F-BA56-B4071348F8DD}" destId="{815EE3D8-AE6C-4839-A950-BE2D82C5A1D6}" srcOrd="0" destOrd="0" presId="urn:microsoft.com/office/officeart/2008/layout/LinedList"/>
    <dgm:cxn modelId="{B6417CF7-C25A-4DFB-B52E-2B304065B3D8}" type="presParOf" srcId="{815EE3D8-AE6C-4839-A950-BE2D82C5A1D6}" destId="{32E130A9-030B-47F3-9CFD-555D497D173C}" srcOrd="0" destOrd="0" presId="urn:microsoft.com/office/officeart/2008/layout/LinedList"/>
    <dgm:cxn modelId="{BEF1E80A-3071-4CDF-A266-8B0C3195586E}" type="presParOf" srcId="{815EE3D8-AE6C-4839-A950-BE2D82C5A1D6}" destId="{7D2826A0-EFF7-4CCC-85A3-D34B0D099F4A}" srcOrd="1" destOrd="0" presId="urn:microsoft.com/office/officeart/2008/layout/LinedList"/>
    <dgm:cxn modelId="{0478569E-53B0-4DA4-B812-9887795DCB9B}" type="presParOf" srcId="{7D2826A0-EFF7-4CCC-85A3-D34B0D099F4A}" destId="{C4966410-8F5B-4877-A835-059FE2CA3B3C}" srcOrd="0" destOrd="0" presId="urn:microsoft.com/office/officeart/2008/layout/LinedList"/>
    <dgm:cxn modelId="{48B37BE3-8AE2-474A-8EED-1B8690E4F86D}" type="presParOf" srcId="{7D2826A0-EFF7-4CCC-85A3-D34B0D099F4A}" destId="{02C72C74-5A20-48DE-8E7E-2C02FF795CD7}" srcOrd="1" destOrd="0" presId="urn:microsoft.com/office/officeart/2008/layout/LinedList"/>
    <dgm:cxn modelId="{72BAD975-A49E-470F-8CD0-4D0E1B24E817}" type="presParOf" srcId="{815EE3D8-AE6C-4839-A950-BE2D82C5A1D6}" destId="{DDA5E56A-42F3-41D7-A436-1B7E3B0F3969}" srcOrd="2" destOrd="0" presId="urn:microsoft.com/office/officeart/2008/layout/LinedList"/>
    <dgm:cxn modelId="{1BE7B20B-61DF-4DC9-8AA6-20DE1FE30C7C}" type="presParOf" srcId="{815EE3D8-AE6C-4839-A950-BE2D82C5A1D6}" destId="{8FA8F0E9-5D63-4AB2-873B-2BBF0C185AAA}" srcOrd="3" destOrd="0" presId="urn:microsoft.com/office/officeart/2008/layout/LinedList"/>
    <dgm:cxn modelId="{583B0A4F-1703-4C10-B49D-6D2A33B42C98}" type="presParOf" srcId="{8FA8F0E9-5D63-4AB2-873B-2BBF0C185AAA}" destId="{12EC17F7-8F60-4B08-A8D5-4BC8746715E5}" srcOrd="0" destOrd="0" presId="urn:microsoft.com/office/officeart/2008/layout/LinedList"/>
    <dgm:cxn modelId="{ACE376C7-4418-4E86-AC22-5E5BF41FD248}" type="presParOf" srcId="{8FA8F0E9-5D63-4AB2-873B-2BBF0C185AAA}" destId="{91F09133-CDE0-4E80-891D-CF4815D1FA70}" srcOrd="1" destOrd="0" presId="urn:microsoft.com/office/officeart/2008/layout/LinedList"/>
    <dgm:cxn modelId="{9CDE75B5-CF84-4BC2-BFB9-C177E39762B3}" type="presParOf" srcId="{815EE3D8-AE6C-4839-A950-BE2D82C5A1D6}" destId="{5D7D4BC6-0349-4290-A225-45344AE9365E}" srcOrd="4" destOrd="0" presId="urn:microsoft.com/office/officeart/2008/layout/LinedList"/>
    <dgm:cxn modelId="{20932AE0-DA26-46CF-832E-88C71928E79E}" type="presParOf" srcId="{815EE3D8-AE6C-4839-A950-BE2D82C5A1D6}" destId="{AD190440-460B-46B0-92C4-8D3CDCEFC34B}" srcOrd="5" destOrd="0" presId="urn:microsoft.com/office/officeart/2008/layout/LinedList"/>
    <dgm:cxn modelId="{7248DF32-6AFD-4908-BD30-DE6594F773BF}" type="presParOf" srcId="{AD190440-460B-46B0-92C4-8D3CDCEFC34B}" destId="{EFC413D8-1C2F-4E62-8943-06FD24ACD14A}" srcOrd="0" destOrd="0" presId="urn:microsoft.com/office/officeart/2008/layout/LinedList"/>
    <dgm:cxn modelId="{202AA760-1BF5-4BB6-BE5F-1DF4AC7916C7}" type="presParOf" srcId="{AD190440-460B-46B0-92C4-8D3CDCEFC34B}" destId="{0DA33958-E83A-43EF-8BFE-ADEF2059F90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24B782-E2B9-4D8F-935A-A29CD2120A5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u-RU"/>
        </a:p>
      </dgm:t>
    </dgm:pt>
    <dgm:pt modelId="{7DC90855-8EF3-4D16-B424-62AF63ACE263}">
      <dgm:prSet/>
      <dgm:spPr/>
      <dgm:t>
        <a:bodyPr/>
        <a:lstStyle/>
        <a:p>
          <a:r>
            <a:rPr lang="ru-RU"/>
            <a:t>— Успокойтесь, остановитесь и попробуйте вспомнить дорогу. </a:t>
          </a:r>
        </a:p>
      </dgm:t>
    </dgm:pt>
    <dgm:pt modelId="{BAE13490-2ED9-4C80-8A8F-E940DB8E5CFD}" type="parTrans" cxnId="{D84B383A-C3FC-4863-8FB9-6BC65F37B783}">
      <dgm:prSet/>
      <dgm:spPr/>
      <dgm:t>
        <a:bodyPr/>
        <a:lstStyle/>
        <a:p>
          <a:endParaRPr lang="ru-RU"/>
        </a:p>
      </dgm:t>
    </dgm:pt>
    <dgm:pt modelId="{E16CE0FF-F8C5-40E6-83AB-83168120C87C}" type="sibTrans" cxnId="{D84B383A-C3FC-4863-8FB9-6BC65F37B783}">
      <dgm:prSet/>
      <dgm:spPr/>
      <dgm:t>
        <a:bodyPr/>
        <a:lstStyle/>
        <a:p>
          <a:endParaRPr lang="ru-RU"/>
        </a:p>
      </dgm:t>
    </dgm:pt>
    <dgm:pt modelId="{CA69CA64-A89C-444B-91F4-B50336DF5718}">
      <dgm:prSet/>
      <dgm:spPr/>
      <dgm:t>
        <a:bodyPr/>
        <a:lstStyle/>
        <a:p>
          <a:r>
            <a:rPr lang="ru-RU" dirty="0"/>
            <a:t>— Если у вас есть мобильный телефон, позвоните в службу спасения (112) и сообщите свои примерные ориентиры. </a:t>
          </a:r>
        </a:p>
      </dgm:t>
    </dgm:pt>
    <dgm:pt modelId="{C2B6BBA4-0BA0-40CC-97B9-5FA3CD984C8C}" type="parTrans" cxnId="{75877CA6-4805-48ED-8FD4-228A7B007E78}">
      <dgm:prSet/>
      <dgm:spPr/>
      <dgm:t>
        <a:bodyPr/>
        <a:lstStyle/>
        <a:p>
          <a:endParaRPr lang="ru-RU"/>
        </a:p>
      </dgm:t>
    </dgm:pt>
    <dgm:pt modelId="{B64CF816-6864-4D90-93CD-ADDE36DC5DBD}" type="sibTrans" cxnId="{75877CA6-4805-48ED-8FD4-228A7B007E78}">
      <dgm:prSet/>
      <dgm:spPr/>
      <dgm:t>
        <a:bodyPr/>
        <a:lstStyle/>
        <a:p>
          <a:endParaRPr lang="ru-RU"/>
        </a:p>
      </dgm:t>
    </dgm:pt>
    <dgm:pt modelId="{9522BC20-948C-4A3D-9888-F5B587239942}">
      <dgm:prSet/>
      <dgm:spPr/>
      <dgm:t>
        <a:bodyPr/>
        <a:lstStyle/>
        <a:p>
          <a:r>
            <a:rPr lang="ru-RU"/>
            <a:t>— Идите на шум железной дороги, машин, лай собак. </a:t>
          </a:r>
        </a:p>
      </dgm:t>
    </dgm:pt>
    <dgm:pt modelId="{9296BCDA-0B93-4312-90DA-0C4E912E1CA9}" type="parTrans" cxnId="{4C86A35F-BC04-4ADD-AC2B-C2DD3EDF6811}">
      <dgm:prSet/>
      <dgm:spPr/>
      <dgm:t>
        <a:bodyPr/>
        <a:lstStyle/>
        <a:p>
          <a:endParaRPr lang="ru-RU"/>
        </a:p>
      </dgm:t>
    </dgm:pt>
    <dgm:pt modelId="{13BD0FB0-384E-4BE5-B251-0A51DD9540F4}" type="sibTrans" cxnId="{4C86A35F-BC04-4ADD-AC2B-C2DD3EDF6811}">
      <dgm:prSet/>
      <dgm:spPr/>
      <dgm:t>
        <a:bodyPr/>
        <a:lstStyle/>
        <a:p>
          <a:endParaRPr lang="ru-RU"/>
        </a:p>
      </dgm:t>
    </dgm:pt>
    <dgm:pt modelId="{3E0AFC24-FB8A-485C-85F5-7185C751AC79}">
      <dgm:prSet/>
      <dgm:spPr/>
      <dgm:t>
        <a:bodyPr/>
        <a:lstStyle/>
        <a:p>
          <a:r>
            <a:rPr lang="ru-RU"/>
            <a:t>— Выходите на воду и двигайтесь вниз по течению. Ручей обязательно выведет к реке, река — к людям. </a:t>
          </a:r>
        </a:p>
      </dgm:t>
    </dgm:pt>
    <dgm:pt modelId="{68517D30-BC63-4222-AF8D-7C8A44E7A651}" type="parTrans" cxnId="{AB40BA72-570E-45B9-9AA8-E341442C9F9E}">
      <dgm:prSet/>
      <dgm:spPr/>
      <dgm:t>
        <a:bodyPr/>
        <a:lstStyle/>
        <a:p>
          <a:endParaRPr lang="ru-RU"/>
        </a:p>
      </dgm:t>
    </dgm:pt>
    <dgm:pt modelId="{E5964F64-5801-4D80-9AF0-64F8A5A69D0C}" type="sibTrans" cxnId="{AB40BA72-570E-45B9-9AA8-E341442C9F9E}">
      <dgm:prSet/>
      <dgm:spPr/>
      <dgm:t>
        <a:bodyPr/>
        <a:lstStyle/>
        <a:p>
          <a:endParaRPr lang="ru-RU"/>
        </a:p>
      </dgm:t>
    </dgm:pt>
    <dgm:pt modelId="{4C05384D-A592-453C-8B7D-8EAD448537B1}">
      <dgm:prSet/>
      <dgm:spPr/>
      <dgm:t>
        <a:bodyPr/>
        <a:lstStyle/>
        <a:p>
          <a:r>
            <a:rPr lang="ru-RU"/>
            <a:t>— Если удалось выйти на линию электропередач или железную дорогу, вы, рано или поздно, попадете к людям. </a:t>
          </a:r>
        </a:p>
      </dgm:t>
    </dgm:pt>
    <dgm:pt modelId="{E15DCD81-8AD3-43F9-9B17-A7D1BCBF21CD}" type="parTrans" cxnId="{22B3A3B5-7E8C-495A-915A-09B0E32B5562}">
      <dgm:prSet/>
      <dgm:spPr/>
      <dgm:t>
        <a:bodyPr/>
        <a:lstStyle/>
        <a:p>
          <a:endParaRPr lang="ru-RU"/>
        </a:p>
      </dgm:t>
    </dgm:pt>
    <dgm:pt modelId="{0D1B84BD-55A2-4120-BBB4-37A9DFB4B095}" type="sibTrans" cxnId="{22B3A3B5-7E8C-495A-915A-09B0E32B5562}">
      <dgm:prSet/>
      <dgm:spPr/>
      <dgm:t>
        <a:bodyPr/>
        <a:lstStyle/>
        <a:p>
          <a:endParaRPr lang="ru-RU"/>
        </a:p>
      </dgm:t>
    </dgm:pt>
    <dgm:pt modelId="{6D05EDC2-0B02-4271-A156-852AAE74F35A}">
      <dgm:prSet/>
      <dgm:spPr/>
      <dgm:t>
        <a:bodyPr/>
        <a:lstStyle/>
        <a:p>
          <a:r>
            <a:rPr lang="ru-RU"/>
            <a:t>— Если точно знаете, что вас будут искать — оставайтесь на месте, разведите костер, пойте песни — по дыму и голосу найти человека легко. Колотите палками о деревья — звук от них далеко расходится по лесу. </a:t>
          </a:r>
        </a:p>
      </dgm:t>
    </dgm:pt>
    <dgm:pt modelId="{3E703CC5-D4B4-4597-87A3-064EF0D9D8AC}" type="parTrans" cxnId="{4FA8C76C-9667-4809-B98F-F1D7D7982AC0}">
      <dgm:prSet/>
      <dgm:spPr/>
      <dgm:t>
        <a:bodyPr/>
        <a:lstStyle/>
        <a:p>
          <a:endParaRPr lang="ru-RU"/>
        </a:p>
      </dgm:t>
    </dgm:pt>
    <dgm:pt modelId="{08894077-2592-43E1-BC67-F59DDB9A189E}" type="sibTrans" cxnId="{4FA8C76C-9667-4809-B98F-F1D7D7982AC0}">
      <dgm:prSet/>
      <dgm:spPr/>
      <dgm:t>
        <a:bodyPr/>
        <a:lstStyle/>
        <a:p>
          <a:endParaRPr lang="ru-RU"/>
        </a:p>
      </dgm:t>
    </dgm:pt>
    <dgm:pt modelId="{C3B1D9A4-88AE-4B0B-B53A-2BB3DBA0B5F2}">
      <dgm:prSet/>
      <dgm:spPr/>
      <dgm:t>
        <a:bodyPr/>
        <a:lstStyle/>
        <a:p>
          <a:r>
            <a:rPr lang="ru-RU" dirty="0"/>
            <a:t>— Если начинает темнеть, не паникуйте. Сделайте постель из лапника, костер желательно поддерживать всю ночь — киньте туда пару толстых веток. Лучше зажигать несколько маленьких костров, чем один большой. </a:t>
          </a:r>
        </a:p>
      </dgm:t>
    </dgm:pt>
    <dgm:pt modelId="{407B070C-CEAA-4C0D-82E4-415D5C5112E5}" type="parTrans" cxnId="{0D4B1B73-692D-4F6A-BB8E-819064B5E130}">
      <dgm:prSet/>
      <dgm:spPr/>
      <dgm:t>
        <a:bodyPr/>
        <a:lstStyle/>
        <a:p>
          <a:endParaRPr lang="ru-RU"/>
        </a:p>
      </dgm:t>
    </dgm:pt>
    <dgm:pt modelId="{626CE802-8666-4700-924B-A347281159FB}" type="sibTrans" cxnId="{0D4B1B73-692D-4F6A-BB8E-819064B5E130}">
      <dgm:prSet/>
      <dgm:spPr/>
      <dgm:t>
        <a:bodyPr/>
        <a:lstStyle/>
        <a:p>
          <a:endParaRPr lang="ru-RU"/>
        </a:p>
      </dgm:t>
    </dgm:pt>
    <dgm:pt modelId="{8CC9183B-8EC3-4A16-8123-C055B9223DE6}" type="pres">
      <dgm:prSet presAssocID="{3124B782-E2B9-4D8F-935A-A29CD2120A50}" presName="vert0" presStyleCnt="0">
        <dgm:presLayoutVars>
          <dgm:dir/>
          <dgm:animOne val="branch"/>
          <dgm:animLvl val="lvl"/>
        </dgm:presLayoutVars>
      </dgm:prSet>
      <dgm:spPr/>
      <dgm:t>
        <a:bodyPr/>
        <a:lstStyle/>
        <a:p>
          <a:endParaRPr lang="ru-RU"/>
        </a:p>
      </dgm:t>
    </dgm:pt>
    <dgm:pt modelId="{526089FA-3C2B-49CF-916E-6048C50F2331}" type="pres">
      <dgm:prSet presAssocID="{7DC90855-8EF3-4D16-B424-62AF63ACE263}" presName="thickLine" presStyleLbl="alignNode1" presStyleIdx="0" presStyleCnt="7"/>
      <dgm:spPr/>
    </dgm:pt>
    <dgm:pt modelId="{3D7F76E6-16FD-426B-B4D1-95B62E507AEC}" type="pres">
      <dgm:prSet presAssocID="{7DC90855-8EF3-4D16-B424-62AF63ACE263}" presName="horz1" presStyleCnt="0"/>
      <dgm:spPr/>
    </dgm:pt>
    <dgm:pt modelId="{384BD835-F100-4BEC-9F7F-E42C654E2D72}" type="pres">
      <dgm:prSet presAssocID="{7DC90855-8EF3-4D16-B424-62AF63ACE263}" presName="tx1" presStyleLbl="revTx" presStyleIdx="0" presStyleCnt="7"/>
      <dgm:spPr/>
      <dgm:t>
        <a:bodyPr/>
        <a:lstStyle/>
        <a:p>
          <a:endParaRPr lang="ru-RU"/>
        </a:p>
      </dgm:t>
    </dgm:pt>
    <dgm:pt modelId="{4E0F7BE2-F0CC-435F-84C2-457D47286EF3}" type="pres">
      <dgm:prSet presAssocID="{7DC90855-8EF3-4D16-B424-62AF63ACE263}" presName="vert1" presStyleCnt="0"/>
      <dgm:spPr/>
    </dgm:pt>
    <dgm:pt modelId="{70CA3BCF-61F0-429F-AA96-334AD2DD0641}" type="pres">
      <dgm:prSet presAssocID="{CA69CA64-A89C-444B-91F4-B50336DF5718}" presName="thickLine" presStyleLbl="alignNode1" presStyleIdx="1" presStyleCnt="7"/>
      <dgm:spPr/>
    </dgm:pt>
    <dgm:pt modelId="{1E1FE81F-C865-4EBE-9007-FEF2F91D9EED}" type="pres">
      <dgm:prSet presAssocID="{CA69CA64-A89C-444B-91F4-B50336DF5718}" presName="horz1" presStyleCnt="0"/>
      <dgm:spPr/>
    </dgm:pt>
    <dgm:pt modelId="{06F9488A-F07D-4FC7-BF51-8908BD73F47F}" type="pres">
      <dgm:prSet presAssocID="{CA69CA64-A89C-444B-91F4-B50336DF5718}" presName="tx1" presStyleLbl="revTx" presStyleIdx="1" presStyleCnt="7"/>
      <dgm:spPr/>
      <dgm:t>
        <a:bodyPr/>
        <a:lstStyle/>
        <a:p>
          <a:endParaRPr lang="ru-RU"/>
        </a:p>
      </dgm:t>
    </dgm:pt>
    <dgm:pt modelId="{2EF6EC8E-95A1-4681-9F79-1D0C693B542C}" type="pres">
      <dgm:prSet presAssocID="{CA69CA64-A89C-444B-91F4-B50336DF5718}" presName="vert1" presStyleCnt="0"/>
      <dgm:spPr/>
    </dgm:pt>
    <dgm:pt modelId="{8233BABA-1194-4408-BC0B-FABAC570FF2B}" type="pres">
      <dgm:prSet presAssocID="{9522BC20-948C-4A3D-9888-F5B587239942}" presName="thickLine" presStyleLbl="alignNode1" presStyleIdx="2" presStyleCnt="7"/>
      <dgm:spPr/>
    </dgm:pt>
    <dgm:pt modelId="{F4284863-37D9-467C-9F4C-218CFBC125D0}" type="pres">
      <dgm:prSet presAssocID="{9522BC20-948C-4A3D-9888-F5B587239942}" presName="horz1" presStyleCnt="0"/>
      <dgm:spPr/>
    </dgm:pt>
    <dgm:pt modelId="{5A363AFA-4098-4BC5-8683-5F0D551BA4A9}" type="pres">
      <dgm:prSet presAssocID="{9522BC20-948C-4A3D-9888-F5B587239942}" presName="tx1" presStyleLbl="revTx" presStyleIdx="2" presStyleCnt="7"/>
      <dgm:spPr/>
      <dgm:t>
        <a:bodyPr/>
        <a:lstStyle/>
        <a:p>
          <a:endParaRPr lang="ru-RU"/>
        </a:p>
      </dgm:t>
    </dgm:pt>
    <dgm:pt modelId="{68D764B5-DFCA-4B43-A11B-5801018092FB}" type="pres">
      <dgm:prSet presAssocID="{9522BC20-948C-4A3D-9888-F5B587239942}" presName="vert1" presStyleCnt="0"/>
      <dgm:spPr/>
    </dgm:pt>
    <dgm:pt modelId="{66E185E2-C0A1-4950-B39F-8D8EBC087767}" type="pres">
      <dgm:prSet presAssocID="{3E0AFC24-FB8A-485C-85F5-7185C751AC79}" presName="thickLine" presStyleLbl="alignNode1" presStyleIdx="3" presStyleCnt="7"/>
      <dgm:spPr/>
    </dgm:pt>
    <dgm:pt modelId="{84C1EF6E-2FD7-4BB1-A0E9-F8EC048827C8}" type="pres">
      <dgm:prSet presAssocID="{3E0AFC24-FB8A-485C-85F5-7185C751AC79}" presName="horz1" presStyleCnt="0"/>
      <dgm:spPr/>
    </dgm:pt>
    <dgm:pt modelId="{697EDF9D-6420-4496-94F2-888FC4E5D1BC}" type="pres">
      <dgm:prSet presAssocID="{3E0AFC24-FB8A-485C-85F5-7185C751AC79}" presName="tx1" presStyleLbl="revTx" presStyleIdx="3" presStyleCnt="7"/>
      <dgm:spPr/>
      <dgm:t>
        <a:bodyPr/>
        <a:lstStyle/>
        <a:p>
          <a:endParaRPr lang="ru-RU"/>
        </a:p>
      </dgm:t>
    </dgm:pt>
    <dgm:pt modelId="{C729E78A-ED3E-409E-9290-C61213E8EB77}" type="pres">
      <dgm:prSet presAssocID="{3E0AFC24-FB8A-485C-85F5-7185C751AC79}" presName="vert1" presStyleCnt="0"/>
      <dgm:spPr/>
    </dgm:pt>
    <dgm:pt modelId="{3A4CBEDB-3F4A-4B02-8AEE-C2BA5A825A47}" type="pres">
      <dgm:prSet presAssocID="{4C05384D-A592-453C-8B7D-8EAD448537B1}" presName="thickLine" presStyleLbl="alignNode1" presStyleIdx="4" presStyleCnt="7"/>
      <dgm:spPr/>
    </dgm:pt>
    <dgm:pt modelId="{DE941BF1-D928-4757-ADF4-ACC5053ECD1F}" type="pres">
      <dgm:prSet presAssocID="{4C05384D-A592-453C-8B7D-8EAD448537B1}" presName="horz1" presStyleCnt="0"/>
      <dgm:spPr/>
    </dgm:pt>
    <dgm:pt modelId="{4280BA4E-477A-46D8-B73C-F890A945BA81}" type="pres">
      <dgm:prSet presAssocID="{4C05384D-A592-453C-8B7D-8EAD448537B1}" presName="tx1" presStyleLbl="revTx" presStyleIdx="4" presStyleCnt="7"/>
      <dgm:spPr/>
      <dgm:t>
        <a:bodyPr/>
        <a:lstStyle/>
        <a:p>
          <a:endParaRPr lang="ru-RU"/>
        </a:p>
      </dgm:t>
    </dgm:pt>
    <dgm:pt modelId="{84387481-AF64-43C4-B3F2-1F5E6183D3BC}" type="pres">
      <dgm:prSet presAssocID="{4C05384D-A592-453C-8B7D-8EAD448537B1}" presName="vert1" presStyleCnt="0"/>
      <dgm:spPr/>
    </dgm:pt>
    <dgm:pt modelId="{E831AE30-3424-4654-901D-EB10B7F21D0B}" type="pres">
      <dgm:prSet presAssocID="{6D05EDC2-0B02-4271-A156-852AAE74F35A}" presName="thickLine" presStyleLbl="alignNode1" presStyleIdx="5" presStyleCnt="7"/>
      <dgm:spPr/>
    </dgm:pt>
    <dgm:pt modelId="{E98D3119-583D-4A25-B754-B816BF79B89C}" type="pres">
      <dgm:prSet presAssocID="{6D05EDC2-0B02-4271-A156-852AAE74F35A}" presName="horz1" presStyleCnt="0"/>
      <dgm:spPr/>
    </dgm:pt>
    <dgm:pt modelId="{F89D23E1-6409-4A6E-B5CC-EF2ED359983A}" type="pres">
      <dgm:prSet presAssocID="{6D05EDC2-0B02-4271-A156-852AAE74F35A}" presName="tx1" presStyleLbl="revTx" presStyleIdx="5" presStyleCnt="7"/>
      <dgm:spPr/>
      <dgm:t>
        <a:bodyPr/>
        <a:lstStyle/>
        <a:p>
          <a:endParaRPr lang="ru-RU"/>
        </a:p>
      </dgm:t>
    </dgm:pt>
    <dgm:pt modelId="{DB3AC70D-4067-4340-8016-59B790F9CE11}" type="pres">
      <dgm:prSet presAssocID="{6D05EDC2-0B02-4271-A156-852AAE74F35A}" presName="vert1" presStyleCnt="0"/>
      <dgm:spPr/>
    </dgm:pt>
    <dgm:pt modelId="{8CB99A42-F729-4F3F-A682-93DAB42B8F7F}" type="pres">
      <dgm:prSet presAssocID="{C3B1D9A4-88AE-4B0B-B53A-2BB3DBA0B5F2}" presName="thickLine" presStyleLbl="alignNode1" presStyleIdx="6" presStyleCnt="7"/>
      <dgm:spPr/>
    </dgm:pt>
    <dgm:pt modelId="{A708189F-4E8D-4673-B9AF-E5336F4BF7F3}" type="pres">
      <dgm:prSet presAssocID="{C3B1D9A4-88AE-4B0B-B53A-2BB3DBA0B5F2}" presName="horz1" presStyleCnt="0"/>
      <dgm:spPr/>
    </dgm:pt>
    <dgm:pt modelId="{9A4ADF1A-D807-4C01-9A23-56A302807731}" type="pres">
      <dgm:prSet presAssocID="{C3B1D9A4-88AE-4B0B-B53A-2BB3DBA0B5F2}" presName="tx1" presStyleLbl="revTx" presStyleIdx="6" presStyleCnt="7"/>
      <dgm:spPr/>
      <dgm:t>
        <a:bodyPr/>
        <a:lstStyle/>
        <a:p>
          <a:endParaRPr lang="ru-RU"/>
        </a:p>
      </dgm:t>
    </dgm:pt>
    <dgm:pt modelId="{3C807F79-6B0B-4FE3-9E4A-9615C5763AE5}" type="pres">
      <dgm:prSet presAssocID="{C3B1D9A4-88AE-4B0B-B53A-2BB3DBA0B5F2}" presName="vert1" presStyleCnt="0"/>
      <dgm:spPr/>
    </dgm:pt>
  </dgm:ptLst>
  <dgm:cxnLst>
    <dgm:cxn modelId="{953FA2BE-17B5-4A99-A38F-E4400C3E7FCB}" type="presOf" srcId="{CA69CA64-A89C-444B-91F4-B50336DF5718}" destId="{06F9488A-F07D-4FC7-BF51-8908BD73F47F}" srcOrd="0" destOrd="0" presId="urn:microsoft.com/office/officeart/2008/layout/LinedList"/>
    <dgm:cxn modelId="{D84B383A-C3FC-4863-8FB9-6BC65F37B783}" srcId="{3124B782-E2B9-4D8F-935A-A29CD2120A50}" destId="{7DC90855-8EF3-4D16-B424-62AF63ACE263}" srcOrd="0" destOrd="0" parTransId="{BAE13490-2ED9-4C80-8A8F-E940DB8E5CFD}" sibTransId="{E16CE0FF-F8C5-40E6-83AB-83168120C87C}"/>
    <dgm:cxn modelId="{FD141099-9798-499A-BC69-6183416AE6F8}" type="presOf" srcId="{4C05384D-A592-453C-8B7D-8EAD448537B1}" destId="{4280BA4E-477A-46D8-B73C-F890A945BA81}" srcOrd="0" destOrd="0" presId="urn:microsoft.com/office/officeart/2008/layout/LinedList"/>
    <dgm:cxn modelId="{223F2B8A-278B-4816-9436-4A4CC7BFE217}" type="presOf" srcId="{C3B1D9A4-88AE-4B0B-B53A-2BB3DBA0B5F2}" destId="{9A4ADF1A-D807-4C01-9A23-56A302807731}" srcOrd="0" destOrd="0" presId="urn:microsoft.com/office/officeart/2008/layout/LinedList"/>
    <dgm:cxn modelId="{8380D0D9-5B1C-481B-8B1F-FD1B469730D9}" type="presOf" srcId="{3124B782-E2B9-4D8F-935A-A29CD2120A50}" destId="{8CC9183B-8EC3-4A16-8123-C055B9223DE6}" srcOrd="0" destOrd="0" presId="urn:microsoft.com/office/officeart/2008/layout/LinedList"/>
    <dgm:cxn modelId="{95A2FE06-7432-4419-AE9A-7EA3B4EBD9BD}" type="presOf" srcId="{3E0AFC24-FB8A-485C-85F5-7185C751AC79}" destId="{697EDF9D-6420-4496-94F2-888FC4E5D1BC}" srcOrd="0" destOrd="0" presId="urn:microsoft.com/office/officeart/2008/layout/LinedList"/>
    <dgm:cxn modelId="{22B3A3B5-7E8C-495A-915A-09B0E32B5562}" srcId="{3124B782-E2B9-4D8F-935A-A29CD2120A50}" destId="{4C05384D-A592-453C-8B7D-8EAD448537B1}" srcOrd="4" destOrd="0" parTransId="{E15DCD81-8AD3-43F9-9B17-A7D1BCBF21CD}" sibTransId="{0D1B84BD-55A2-4120-BBB4-37A9DFB4B095}"/>
    <dgm:cxn modelId="{AB40BA72-570E-45B9-9AA8-E341442C9F9E}" srcId="{3124B782-E2B9-4D8F-935A-A29CD2120A50}" destId="{3E0AFC24-FB8A-485C-85F5-7185C751AC79}" srcOrd="3" destOrd="0" parTransId="{68517D30-BC63-4222-AF8D-7C8A44E7A651}" sibTransId="{E5964F64-5801-4D80-9AF0-64F8A5A69D0C}"/>
    <dgm:cxn modelId="{4FA8C76C-9667-4809-B98F-F1D7D7982AC0}" srcId="{3124B782-E2B9-4D8F-935A-A29CD2120A50}" destId="{6D05EDC2-0B02-4271-A156-852AAE74F35A}" srcOrd="5" destOrd="0" parTransId="{3E703CC5-D4B4-4597-87A3-064EF0D9D8AC}" sibTransId="{08894077-2592-43E1-BC67-F59DDB9A189E}"/>
    <dgm:cxn modelId="{75970225-0E8F-4911-91D1-2BC8B4F4302B}" type="presOf" srcId="{7DC90855-8EF3-4D16-B424-62AF63ACE263}" destId="{384BD835-F100-4BEC-9F7F-E42C654E2D72}" srcOrd="0" destOrd="0" presId="urn:microsoft.com/office/officeart/2008/layout/LinedList"/>
    <dgm:cxn modelId="{75877CA6-4805-48ED-8FD4-228A7B007E78}" srcId="{3124B782-E2B9-4D8F-935A-A29CD2120A50}" destId="{CA69CA64-A89C-444B-91F4-B50336DF5718}" srcOrd="1" destOrd="0" parTransId="{C2B6BBA4-0BA0-40CC-97B9-5FA3CD984C8C}" sibTransId="{B64CF816-6864-4D90-93CD-ADDE36DC5DBD}"/>
    <dgm:cxn modelId="{0D4B1B73-692D-4F6A-BB8E-819064B5E130}" srcId="{3124B782-E2B9-4D8F-935A-A29CD2120A50}" destId="{C3B1D9A4-88AE-4B0B-B53A-2BB3DBA0B5F2}" srcOrd="6" destOrd="0" parTransId="{407B070C-CEAA-4C0D-82E4-415D5C5112E5}" sibTransId="{626CE802-8666-4700-924B-A347281159FB}"/>
    <dgm:cxn modelId="{4C86A35F-BC04-4ADD-AC2B-C2DD3EDF6811}" srcId="{3124B782-E2B9-4D8F-935A-A29CD2120A50}" destId="{9522BC20-948C-4A3D-9888-F5B587239942}" srcOrd="2" destOrd="0" parTransId="{9296BCDA-0B93-4312-90DA-0C4E912E1CA9}" sibTransId="{13BD0FB0-384E-4BE5-B251-0A51DD9540F4}"/>
    <dgm:cxn modelId="{0EB08950-94AA-4C45-AACC-050B62F037E9}" type="presOf" srcId="{9522BC20-948C-4A3D-9888-F5B587239942}" destId="{5A363AFA-4098-4BC5-8683-5F0D551BA4A9}" srcOrd="0" destOrd="0" presId="urn:microsoft.com/office/officeart/2008/layout/LinedList"/>
    <dgm:cxn modelId="{FD6F3026-31E5-49F9-9D56-96B603342663}" type="presOf" srcId="{6D05EDC2-0B02-4271-A156-852AAE74F35A}" destId="{F89D23E1-6409-4A6E-B5CC-EF2ED359983A}" srcOrd="0" destOrd="0" presId="urn:microsoft.com/office/officeart/2008/layout/LinedList"/>
    <dgm:cxn modelId="{2E8B690D-D4D9-445E-A393-E966B73E4EDC}" type="presParOf" srcId="{8CC9183B-8EC3-4A16-8123-C055B9223DE6}" destId="{526089FA-3C2B-49CF-916E-6048C50F2331}" srcOrd="0" destOrd="0" presId="urn:microsoft.com/office/officeart/2008/layout/LinedList"/>
    <dgm:cxn modelId="{75648B47-E0AB-4D0E-B831-BE8515869341}" type="presParOf" srcId="{8CC9183B-8EC3-4A16-8123-C055B9223DE6}" destId="{3D7F76E6-16FD-426B-B4D1-95B62E507AEC}" srcOrd="1" destOrd="0" presId="urn:microsoft.com/office/officeart/2008/layout/LinedList"/>
    <dgm:cxn modelId="{86BF2C2B-3F99-49E2-9847-D811C4D52F43}" type="presParOf" srcId="{3D7F76E6-16FD-426B-B4D1-95B62E507AEC}" destId="{384BD835-F100-4BEC-9F7F-E42C654E2D72}" srcOrd="0" destOrd="0" presId="urn:microsoft.com/office/officeart/2008/layout/LinedList"/>
    <dgm:cxn modelId="{E6696A24-9E0F-4587-B0C7-0CD7AF25AABD}" type="presParOf" srcId="{3D7F76E6-16FD-426B-B4D1-95B62E507AEC}" destId="{4E0F7BE2-F0CC-435F-84C2-457D47286EF3}" srcOrd="1" destOrd="0" presId="urn:microsoft.com/office/officeart/2008/layout/LinedList"/>
    <dgm:cxn modelId="{7ADF2985-D9CB-41F2-9080-C8A7ABB8C448}" type="presParOf" srcId="{8CC9183B-8EC3-4A16-8123-C055B9223DE6}" destId="{70CA3BCF-61F0-429F-AA96-334AD2DD0641}" srcOrd="2" destOrd="0" presId="urn:microsoft.com/office/officeart/2008/layout/LinedList"/>
    <dgm:cxn modelId="{4C2F7ED3-FA24-4445-AE24-ADE8CA962869}" type="presParOf" srcId="{8CC9183B-8EC3-4A16-8123-C055B9223DE6}" destId="{1E1FE81F-C865-4EBE-9007-FEF2F91D9EED}" srcOrd="3" destOrd="0" presId="urn:microsoft.com/office/officeart/2008/layout/LinedList"/>
    <dgm:cxn modelId="{E1AC6B90-228D-4B40-9484-BA3B84DAAE64}" type="presParOf" srcId="{1E1FE81F-C865-4EBE-9007-FEF2F91D9EED}" destId="{06F9488A-F07D-4FC7-BF51-8908BD73F47F}" srcOrd="0" destOrd="0" presId="urn:microsoft.com/office/officeart/2008/layout/LinedList"/>
    <dgm:cxn modelId="{16E2C05C-DB17-4062-B4AA-B1104BEBDD6F}" type="presParOf" srcId="{1E1FE81F-C865-4EBE-9007-FEF2F91D9EED}" destId="{2EF6EC8E-95A1-4681-9F79-1D0C693B542C}" srcOrd="1" destOrd="0" presId="urn:microsoft.com/office/officeart/2008/layout/LinedList"/>
    <dgm:cxn modelId="{E04B05B4-D459-4BC0-B3B8-BACAD2A77B84}" type="presParOf" srcId="{8CC9183B-8EC3-4A16-8123-C055B9223DE6}" destId="{8233BABA-1194-4408-BC0B-FABAC570FF2B}" srcOrd="4" destOrd="0" presId="urn:microsoft.com/office/officeart/2008/layout/LinedList"/>
    <dgm:cxn modelId="{3E1BEFF8-17F9-4277-AF0D-4A3A8C8C5928}" type="presParOf" srcId="{8CC9183B-8EC3-4A16-8123-C055B9223DE6}" destId="{F4284863-37D9-467C-9F4C-218CFBC125D0}" srcOrd="5" destOrd="0" presId="urn:microsoft.com/office/officeart/2008/layout/LinedList"/>
    <dgm:cxn modelId="{01BF1E3C-B38A-483F-9B0F-D2B29172734B}" type="presParOf" srcId="{F4284863-37D9-467C-9F4C-218CFBC125D0}" destId="{5A363AFA-4098-4BC5-8683-5F0D551BA4A9}" srcOrd="0" destOrd="0" presId="urn:microsoft.com/office/officeart/2008/layout/LinedList"/>
    <dgm:cxn modelId="{3A1FEC37-5742-4F07-852C-CE1E3DD93A7E}" type="presParOf" srcId="{F4284863-37D9-467C-9F4C-218CFBC125D0}" destId="{68D764B5-DFCA-4B43-A11B-5801018092FB}" srcOrd="1" destOrd="0" presId="urn:microsoft.com/office/officeart/2008/layout/LinedList"/>
    <dgm:cxn modelId="{6F22F289-9F2A-40AC-804B-E1FCDD4E0059}" type="presParOf" srcId="{8CC9183B-8EC3-4A16-8123-C055B9223DE6}" destId="{66E185E2-C0A1-4950-B39F-8D8EBC087767}" srcOrd="6" destOrd="0" presId="urn:microsoft.com/office/officeart/2008/layout/LinedList"/>
    <dgm:cxn modelId="{1CC67F8D-CC38-421F-B4CA-6B9E6EFE51FD}" type="presParOf" srcId="{8CC9183B-8EC3-4A16-8123-C055B9223DE6}" destId="{84C1EF6E-2FD7-4BB1-A0E9-F8EC048827C8}" srcOrd="7" destOrd="0" presId="urn:microsoft.com/office/officeart/2008/layout/LinedList"/>
    <dgm:cxn modelId="{7B050F12-E77F-4EF2-921B-8A481ED93E91}" type="presParOf" srcId="{84C1EF6E-2FD7-4BB1-A0E9-F8EC048827C8}" destId="{697EDF9D-6420-4496-94F2-888FC4E5D1BC}" srcOrd="0" destOrd="0" presId="urn:microsoft.com/office/officeart/2008/layout/LinedList"/>
    <dgm:cxn modelId="{7E9EC062-5A69-4EB6-B841-B5D9E9BA6CFE}" type="presParOf" srcId="{84C1EF6E-2FD7-4BB1-A0E9-F8EC048827C8}" destId="{C729E78A-ED3E-409E-9290-C61213E8EB77}" srcOrd="1" destOrd="0" presId="urn:microsoft.com/office/officeart/2008/layout/LinedList"/>
    <dgm:cxn modelId="{3BDB5EF1-15C9-4013-869D-12DF82810B18}" type="presParOf" srcId="{8CC9183B-8EC3-4A16-8123-C055B9223DE6}" destId="{3A4CBEDB-3F4A-4B02-8AEE-C2BA5A825A47}" srcOrd="8" destOrd="0" presId="urn:microsoft.com/office/officeart/2008/layout/LinedList"/>
    <dgm:cxn modelId="{A77BE978-1249-4586-890A-EC68B41A92AD}" type="presParOf" srcId="{8CC9183B-8EC3-4A16-8123-C055B9223DE6}" destId="{DE941BF1-D928-4757-ADF4-ACC5053ECD1F}" srcOrd="9" destOrd="0" presId="urn:microsoft.com/office/officeart/2008/layout/LinedList"/>
    <dgm:cxn modelId="{29332D57-EA18-4299-B9CB-F4336A9E329E}" type="presParOf" srcId="{DE941BF1-D928-4757-ADF4-ACC5053ECD1F}" destId="{4280BA4E-477A-46D8-B73C-F890A945BA81}" srcOrd="0" destOrd="0" presId="urn:microsoft.com/office/officeart/2008/layout/LinedList"/>
    <dgm:cxn modelId="{DECF9881-2C23-4B22-8349-279BC529C2F6}" type="presParOf" srcId="{DE941BF1-D928-4757-ADF4-ACC5053ECD1F}" destId="{84387481-AF64-43C4-B3F2-1F5E6183D3BC}" srcOrd="1" destOrd="0" presId="urn:microsoft.com/office/officeart/2008/layout/LinedList"/>
    <dgm:cxn modelId="{1D329E38-36D1-4EC2-B546-62C696B66CC1}" type="presParOf" srcId="{8CC9183B-8EC3-4A16-8123-C055B9223DE6}" destId="{E831AE30-3424-4654-901D-EB10B7F21D0B}" srcOrd="10" destOrd="0" presId="urn:microsoft.com/office/officeart/2008/layout/LinedList"/>
    <dgm:cxn modelId="{08DE7614-55AD-480C-A0F2-DFE1EEECEA6D}" type="presParOf" srcId="{8CC9183B-8EC3-4A16-8123-C055B9223DE6}" destId="{E98D3119-583D-4A25-B754-B816BF79B89C}" srcOrd="11" destOrd="0" presId="urn:microsoft.com/office/officeart/2008/layout/LinedList"/>
    <dgm:cxn modelId="{994A73C8-CD41-4CCC-8324-67252BF163B1}" type="presParOf" srcId="{E98D3119-583D-4A25-B754-B816BF79B89C}" destId="{F89D23E1-6409-4A6E-B5CC-EF2ED359983A}" srcOrd="0" destOrd="0" presId="urn:microsoft.com/office/officeart/2008/layout/LinedList"/>
    <dgm:cxn modelId="{69270F5E-D640-4CDA-9327-996ED19B3F00}" type="presParOf" srcId="{E98D3119-583D-4A25-B754-B816BF79B89C}" destId="{DB3AC70D-4067-4340-8016-59B790F9CE11}" srcOrd="1" destOrd="0" presId="urn:microsoft.com/office/officeart/2008/layout/LinedList"/>
    <dgm:cxn modelId="{B6A1F66E-9B3A-4CB6-AA11-A722F9D516E5}" type="presParOf" srcId="{8CC9183B-8EC3-4A16-8123-C055B9223DE6}" destId="{8CB99A42-F729-4F3F-A682-93DAB42B8F7F}" srcOrd="12" destOrd="0" presId="urn:microsoft.com/office/officeart/2008/layout/LinedList"/>
    <dgm:cxn modelId="{414D4803-78EF-484E-8A27-9C2EDCA96A3E}" type="presParOf" srcId="{8CC9183B-8EC3-4A16-8123-C055B9223DE6}" destId="{A708189F-4E8D-4673-B9AF-E5336F4BF7F3}" srcOrd="13" destOrd="0" presId="urn:microsoft.com/office/officeart/2008/layout/LinedList"/>
    <dgm:cxn modelId="{2F3CDDD2-8B66-4DF5-AE30-835D686B929C}" type="presParOf" srcId="{A708189F-4E8D-4673-B9AF-E5336F4BF7F3}" destId="{9A4ADF1A-D807-4C01-9A23-56A302807731}" srcOrd="0" destOrd="0" presId="urn:microsoft.com/office/officeart/2008/layout/LinedList"/>
    <dgm:cxn modelId="{DCFB333A-78C3-4B60-954A-05FDC9408C1C}" type="presParOf" srcId="{A708189F-4E8D-4673-B9AF-E5336F4BF7F3}" destId="{3C807F79-6B0B-4FE3-9E4A-9615C5763A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B99AD2-5449-495F-9288-4633A702DDB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5F2FE368-D327-4161-9E97-344D01B94D5A}">
      <dgm:prSet/>
      <dgm:spPr/>
      <dgm:t>
        <a:bodyPr/>
        <a:lstStyle/>
        <a:p>
          <a:r>
            <a:rPr lang="ru-RU" b="1"/>
            <a:t>В пожароопасный период ни в коем случае не пользуйтесь открытым огнем в лесу!   </a:t>
          </a:r>
          <a:endParaRPr lang="ru-RU"/>
        </a:p>
      </dgm:t>
    </dgm:pt>
    <dgm:pt modelId="{4BB04F62-BF55-4E00-B6EC-FBF044440EFA}" type="parTrans" cxnId="{4B3F0837-D96A-45DD-846A-2DF2E8885701}">
      <dgm:prSet/>
      <dgm:spPr/>
      <dgm:t>
        <a:bodyPr/>
        <a:lstStyle/>
        <a:p>
          <a:endParaRPr lang="ru-RU"/>
        </a:p>
      </dgm:t>
    </dgm:pt>
    <dgm:pt modelId="{D799AE41-F171-4453-9EEF-EA4B3E190EBA}" type="sibTrans" cxnId="{4B3F0837-D96A-45DD-846A-2DF2E8885701}">
      <dgm:prSet/>
      <dgm:spPr/>
      <dgm:t>
        <a:bodyPr/>
        <a:lstStyle/>
        <a:p>
          <a:endParaRPr lang="ru-RU"/>
        </a:p>
      </dgm:t>
    </dgm:pt>
    <dgm:pt modelId="{1E411649-902B-4233-A1C5-A030343712DB}">
      <dgm:prSet/>
      <dgm:spPr/>
      <dgm:t>
        <a:bodyPr/>
        <a:lstStyle/>
        <a:p>
          <a:r>
            <a:rPr lang="ru-RU"/>
            <a:t>К таким периодам относятся середина и конец весны (лесная почва покрыта сухими листьями и травой), а также все лето и начало осени, когда стоит жаркая погода при отсутствии осадков более недели. </a:t>
          </a:r>
        </a:p>
      </dgm:t>
    </dgm:pt>
    <dgm:pt modelId="{550770E5-2180-43EF-88F2-6239F05F0E70}" type="parTrans" cxnId="{F01CCDB4-834A-425C-902E-0476B2D09D84}">
      <dgm:prSet/>
      <dgm:spPr/>
      <dgm:t>
        <a:bodyPr/>
        <a:lstStyle/>
        <a:p>
          <a:endParaRPr lang="ru-RU"/>
        </a:p>
      </dgm:t>
    </dgm:pt>
    <dgm:pt modelId="{9ABB9609-2F18-46F8-BE1C-6B9FE9F56453}" type="sibTrans" cxnId="{F01CCDB4-834A-425C-902E-0476B2D09D84}">
      <dgm:prSet/>
      <dgm:spPr/>
      <dgm:t>
        <a:bodyPr/>
        <a:lstStyle/>
        <a:p>
          <a:endParaRPr lang="ru-RU"/>
        </a:p>
      </dgm:t>
    </dgm:pt>
    <dgm:pt modelId="{7A1A63C8-E336-4942-8A84-52E63F50C8B9}">
      <dgm:prSet/>
      <dgm:spPr/>
      <dgm:t>
        <a:bodyPr/>
        <a:lstStyle/>
        <a:p>
          <a:r>
            <a:rPr lang="ru-RU" dirty="0"/>
            <a:t>Не разводите костер в тех местах, где много сухой травы, в хвойных молодняках, на участках леса, не очищенных от порубочных остатков. </a:t>
          </a:r>
        </a:p>
      </dgm:t>
    </dgm:pt>
    <dgm:pt modelId="{B284E744-55CB-4E5F-A0B2-EEA29EB9F96F}" type="parTrans" cxnId="{3B49A162-2CFC-4DF3-BC62-15924038662E}">
      <dgm:prSet/>
      <dgm:spPr/>
      <dgm:t>
        <a:bodyPr/>
        <a:lstStyle/>
        <a:p>
          <a:endParaRPr lang="ru-RU"/>
        </a:p>
      </dgm:t>
    </dgm:pt>
    <dgm:pt modelId="{7EBE44ED-763E-4BAD-817B-F7BE0EACB10D}" type="sibTrans" cxnId="{3B49A162-2CFC-4DF3-BC62-15924038662E}">
      <dgm:prSet/>
      <dgm:spPr/>
      <dgm:t>
        <a:bodyPr/>
        <a:lstStyle/>
        <a:p>
          <a:endParaRPr lang="ru-RU"/>
        </a:p>
      </dgm:t>
    </dgm:pt>
    <dgm:pt modelId="{14DBBFBE-1BC3-49BF-8B45-DA81C529AD10}">
      <dgm:prSet/>
      <dgm:spPr/>
      <dgm:t>
        <a:bodyPr/>
        <a:lstStyle/>
        <a:p>
          <a:r>
            <a:rPr lang="ru-RU"/>
            <a:t>Если в данной местности введен особый противопожарный режим, категорически запрещается посещение лесов до его отмены. </a:t>
          </a:r>
        </a:p>
      </dgm:t>
    </dgm:pt>
    <dgm:pt modelId="{C970D6CB-C170-4012-B3DB-054F51FD3A17}" type="parTrans" cxnId="{D8D4A5DE-7CC4-45CB-9B35-9323DB8DF5C9}">
      <dgm:prSet/>
      <dgm:spPr/>
      <dgm:t>
        <a:bodyPr/>
        <a:lstStyle/>
        <a:p>
          <a:endParaRPr lang="ru-RU"/>
        </a:p>
      </dgm:t>
    </dgm:pt>
    <dgm:pt modelId="{5DC88307-AD75-4270-B3AD-A0AD5D411F8B}" type="sibTrans" cxnId="{D8D4A5DE-7CC4-45CB-9B35-9323DB8DF5C9}">
      <dgm:prSet/>
      <dgm:spPr/>
      <dgm:t>
        <a:bodyPr/>
        <a:lstStyle/>
        <a:p>
          <a:endParaRPr lang="ru-RU"/>
        </a:p>
      </dgm:t>
    </dgm:pt>
    <dgm:pt modelId="{20952F73-0517-4232-9C0D-D2854996FCA5}">
      <dgm:prSet/>
      <dgm:spPr/>
      <dgm:t>
        <a:bodyPr/>
        <a:lstStyle/>
        <a:p>
          <a:r>
            <a:rPr lang="ru-RU"/>
            <a:t>Не берите с собой в лес легковоспламеняющиеся жидкости, а также пропитанные ими материалы. </a:t>
          </a:r>
        </a:p>
      </dgm:t>
    </dgm:pt>
    <dgm:pt modelId="{89834E18-BF1D-4787-83AD-1C987F29EF5C}" type="parTrans" cxnId="{07A8D2A4-BA3C-4846-AFEC-578F4DAC0545}">
      <dgm:prSet/>
      <dgm:spPr/>
      <dgm:t>
        <a:bodyPr/>
        <a:lstStyle/>
        <a:p>
          <a:endParaRPr lang="ru-RU"/>
        </a:p>
      </dgm:t>
    </dgm:pt>
    <dgm:pt modelId="{111BADB1-4792-4897-9037-E69AF529FE17}" type="sibTrans" cxnId="{07A8D2A4-BA3C-4846-AFEC-578F4DAC0545}">
      <dgm:prSet/>
      <dgm:spPr/>
      <dgm:t>
        <a:bodyPr/>
        <a:lstStyle/>
        <a:p>
          <a:endParaRPr lang="ru-RU"/>
        </a:p>
      </dgm:t>
    </dgm:pt>
    <dgm:pt modelId="{0AC00C64-D019-4550-A81D-F663257F1CD4}">
      <dgm:prSet/>
      <dgm:spPr/>
      <dgm:t>
        <a:bodyPr/>
        <a:lstStyle/>
        <a:p>
          <a:r>
            <a:rPr lang="ru-RU"/>
            <a:t>Не оставляйте в лесу никаких стеклянных осколков: при попадании солнечных лучей эти осколки могут сфокусировать их, что приведет к возникновению пожара.</a:t>
          </a:r>
        </a:p>
      </dgm:t>
    </dgm:pt>
    <dgm:pt modelId="{8118AFD6-8BB0-4C9F-95EA-7C63BCC3CF81}" type="parTrans" cxnId="{93003169-64F7-4178-85FD-7B6FE4B4B409}">
      <dgm:prSet/>
      <dgm:spPr/>
      <dgm:t>
        <a:bodyPr/>
        <a:lstStyle/>
        <a:p>
          <a:endParaRPr lang="ru-RU"/>
        </a:p>
      </dgm:t>
    </dgm:pt>
    <dgm:pt modelId="{5C3F9F9D-BA31-4D44-A228-1B2EEBFB2D3D}" type="sibTrans" cxnId="{93003169-64F7-4178-85FD-7B6FE4B4B409}">
      <dgm:prSet/>
      <dgm:spPr/>
      <dgm:t>
        <a:bodyPr/>
        <a:lstStyle/>
        <a:p>
          <a:endParaRPr lang="ru-RU"/>
        </a:p>
      </dgm:t>
    </dgm:pt>
    <dgm:pt modelId="{8EFB6637-FA8A-4F41-8718-8ECE86026BF6}" type="pres">
      <dgm:prSet presAssocID="{08B99AD2-5449-495F-9288-4633A702DDB8}" presName="vert0" presStyleCnt="0">
        <dgm:presLayoutVars>
          <dgm:dir/>
          <dgm:animOne val="branch"/>
          <dgm:animLvl val="lvl"/>
        </dgm:presLayoutVars>
      </dgm:prSet>
      <dgm:spPr/>
      <dgm:t>
        <a:bodyPr/>
        <a:lstStyle/>
        <a:p>
          <a:endParaRPr lang="ru-RU"/>
        </a:p>
      </dgm:t>
    </dgm:pt>
    <dgm:pt modelId="{605D2D06-D80A-45C4-9D25-968DEDA2A37B}" type="pres">
      <dgm:prSet presAssocID="{5F2FE368-D327-4161-9E97-344D01B94D5A}" presName="thickLine" presStyleLbl="alignNode1" presStyleIdx="0" presStyleCnt="6"/>
      <dgm:spPr/>
    </dgm:pt>
    <dgm:pt modelId="{1E29B73E-3407-4B65-B157-8452465D5949}" type="pres">
      <dgm:prSet presAssocID="{5F2FE368-D327-4161-9E97-344D01B94D5A}" presName="horz1" presStyleCnt="0"/>
      <dgm:spPr/>
    </dgm:pt>
    <dgm:pt modelId="{323D5442-6AB0-48C2-8C08-008EB4C4C836}" type="pres">
      <dgm:prSet presAssocID="{5F2FE368-D327-4161-9E97-344D01B94D5A}" presName="tx1" presStyleLbl="revTx" presStyleIdx="0" presStyleCnt="6"/>
      <dgm:spPr/>
      <dgm:t>
        <a:bodyPr/>
        <a:lstStyle/>
        <a:p>
          <a:endParaRPr lang="ru-RU"/>
        </a:p>
      </dgm:t>
    </dgm:pt>
    <dgm:pt modelId="{A861F313-F9DD-46A6-B2FC-50797386E5E8}" type="pres">
      <dgm:prSet presAssocID="{5F2FE368-D327-4161-9E97-344D01B94D5A}" presName="vert1" presStyleCnt="0"/>
      <dgm:spPr/>
    </dgm:pt>
    <dgm:pt modelId="{F7D8EEF4-C4D2-46DA-A0F3-3FEF35A45ECA}" type="pres">
      <dgm:prSet presAssocID="{1E411649-902B-4233-A1C5-A030343712DB}" presName="thickLine" presStyleLbl="alignNode1" presStyleIdx="1" presStyleCnt="6"/>
      <dgm:spPr/>
    </dgm:pt>
    <dgm:pt modelId="{18FFD189-7892-433A-B5D1-E63E605BA9AF}" type="pres">
      <dgm:prSet presAssocID="{1E411649-902B-4233-A1C5-A030343712DB}" presName="horz1" presStyleCnt="0"/>
      <dgm:spPr/>
    </dgm:pt>
    <dgm:pt modelId="{2213BE6C-1BDD-44B5-B1AC-3CFE24381162}" type="pres">
      <dgm:prSet presAssocID="{1E411649-902B-4233-A1C5-A030343712DB}" presName="tx1" presStyleLbl="revTx" presStyleIdx="1" presStyleCnt="6"/>
      <dgm:spPr/>
      <dgm:t>
        <a:bodyPr/>
        <a:lstStyle/>
        <a:p>
          <a:endParaRPr lang="ru-RU"/>
        </a:p>
      </dgm:t>
    </dgm:pt>
    <dgm:pt modelId="{2161F2AC-A5E6-4DEC-9E54-8C022396EAFD}" type="pres">
      <dgm:prSet presAssocID="{1E411649-902B-4233-A1C5-A030343712DB}" presName="vert1" presStyleCnt="0"/>
      <dgm:spPr/>
    </dgm:pt>
    <dgm:pt modelId="{701599D9-0428-4DDF-B058-2E22EF1E136D}" type="pres">
      <dgm:prSet presAssocID="{7A1A63C8-E336-4942-8A84-52E63F50C8B9}" presName="thickLine" presStyleLbl="alignNode1" presStyleIdx="2" presStyleCnt="6"/>
      <dgm:spPr/>
    </dgm:pt>
    <dgm:pt modelId="{3BC69E09-1B82-427E-BD5E-8A78883822AC}" type="pres">
      <dgm:prSet presAssocID="{7A1A63C8-E336-4942-8A84-52E63F50C8B9}" presName="horz1" presStyleCnt="0"/>
      <dgm:spPr/>
    </dgm:pt>
    <dgm:pt modelId="{A8403A42-3BF5-44C5-8ACA-2786FF8F54E0}" type="pres">
      <dgm:prSet presAssocID="{7A1A63C8-E336-4942-8A84-52E63F50C8B9}" presName="tx1" presStyleLbl="revTx" presStyleIdx="2" presStyleCnt="6"/>
      <dgm:spPr/>
      <dgm:t>
        <a:bodyPr/>
        <a:lstStyle/>
        <a:p>
          <a:endParaRPr lang="ru-RU"/>
        </a:p>
      </dgm:t>
    </dgm:pt>
    <dgm:pt modelId="{E746298A-24AD-41EC-8C3F-9E62CB393F3E}" type="pres">
      <dgm:prSet presAssocID="{7A1A63C8-E336-4942-8A84-52E63F50C8B9}" presName="vert1" presStyleCnt="0"/>
      <dgm:spPr/>
    </dgm:pt>
    <dgm:pt modelId="{13688168-8CD6-4BA7-BDBF-B011CBE232D7}" type="pres">
      <dgm:prSet presAssocID="{14DBBFBE-1BC3-49BF-8B45-DA81C529AD10}" presName="thickLine" presStyleLbl="alignNode1" presStyleIdx="3" presStyleCnt="6"/>
      <dgm:spPr/>
    </dgm:pt>
    <dgm:pt modelId="{57A58D65-E225-4791-8DBD-21CF292930B0}" type="pres">
      <dgm:prSet presAssocID="{14DBBFBE-1BC3-49BF-8B45-DA81C529AD10}" presName="horz1" presStyleCnt="0"/>
      <dgm:spPr/>
    </dgm:pt>
    <dgm:pt modelId="{EB831A60-1DB8-48D6-9BDB-4ABC9C1E4446}" type="pres">
      <dgm:prSet presAssocID="{14DBBFBE-1BC3-49BF-8B45-DA81C529AD10}" presName="tx1" presStyleLbl="revTx" presStyleIdx="3" presStyleCnt="6"/>
      <dgm:spPr/>
      <dgm:t>
        <a:bodyPr/>
        <a:lstStyle/>
        <a:p>
          <a:endParaRPr lang="ru-RU"/>
        </a:p>
      </dgm:t>
    </dgm:pt>
    <dgm:pt modelId="{0846FF72-4BF5-4923-A1E7-084813B92698}" type="pres">
      <dgm:prSet presAssocID="{14DBBFBE-1BC3-49BF-8B45-DA81C529AD10}" presName="vert1" presStyleCnt="0"/>
      <dgm:spPr/>
    </dgm:pt>
    <dgm:pt modelId="{A386928C-784C-4FF3-A89D-0FF4B9908607}" type="pres">
      <dgm:prSet presAssocID="{20952F73-0517-4232-9C0D-D2854996FCA5}" presName="thickLine" presStyleLbl="alignNode1" presStyleIdx="4" presStyleCnt="6"/>
      <dgm:spPr/>
    </dgm:pt>
    <dgm:pt modelId="{904AAAB7-45AF-41F2-B445-AFD247C517E7}" type="pres">
      <dgm:prSet presAssocID="{20952F73-0517-4232-9C0D-D2854996FCA5}" presName="horz1" presStyleCnt="0"/>
      <dgm:spPr/>
    </dgm:pt>
    <dgm:pt modelId="{802EF8AE-9167-4CA6-AEEA-FDBE0D487146}" type="pres">
      <dgm:prSet presAssocID="{20952F73-0517-4232-9C0D-D2854996FCA5}" presName="tx1" presStyleLbl="revTx" presStyleIdx="4" presStyleCnt="6"/>
      <dgm:spPr/>
      <dgm:t>
        <a:bodyPr/>
        <a:lstStyle/>
        <a:p>
          <a:endParaRPr lang="ru-RU"/>
        </a:p>
      </dgm:t>
    </dgm:pt>
    <dgm:pt modelId="{36EDE892-658C-4A0C-9F82-CC4C7CE104EC}" type="pres">
      <dgm:prSet presAssocID="{20952F73-0517-4232-9C0D-D2854996FCA5}" presName="vert1" presStyleCnt="0"/>
      <dgm:spPr/>
    </dgm:pt>
    <dgm:pt modelId="{3DB3EEC4-8D1B-440D-8F0A-D26F2FBE13DF}" type="pres">
      <dgm:prSet presAssocID="{0AC00C64-D019-4550-A81D-F663257F1CD4}" presName="thickLine" presStyleLbl="alignNode1" presStyleIdx="5" presStyleCnt="6"/>
      <dgm:spPr/>
    </dgm:pt>
    <dgm:pt modelId="{7F066917-E906-4BFA-8A1F-788AA215A707}" type="pres">
      <dgm:prSet presAssocID="{0AC00C64-D019-4550-A81D-F663257F1CD4}" presName="horz1" presStyleCnt="0"/>
      <dgm:spPr/>
    </dgm:pt>
    <dgm:pt modelId="{535837A5-23AB-4EEA-911F-484435790B81}" type="pres">
      <dgm:prSet presAssocID="{0AC00C64-D019-4550-A81D-F663257F1CD4}" presName="tx1" presStyleLbl="revTx" presStyleIdx="5" presStyleCnt="6"/>
      <dgm:spPr/>
      <dgm:t>
        <a:bodyPr/>
        <a:lstStyle/>
        <a:p>
          <a:endParaRPr lang="ru-RU"/>
        </a:p>
      </dgm:t>
    </dgm:pt>
    <dgm:pt modelId="{2D104D84-EF37-446B-A820-C4A9508A85E5}" type="pres">
      <dgm:prSet presAssocID="{0AC00C64-D019-4550-A81D-F663257F1CD4}" presName="vert1" presStyleCnt="0"/>
      <dgm:spPr/>
    </dgm:pt>
  </dgm:ptLst>
  <dgm:cxnLst>
    <dgm:cxn modelId="{D8D4A5DE-7CC4-45CB-9B35-9323DB8DF5C9}" srcId="{08B99AD2-5449-495F-9288-4633A702DDB8}" destId="{14DBBFBE-1BC3-49BF-8B45-DA81C529AD10}" srcOrd="3" destOrd="0" parTransId="{C970D6CB-C170-4012-B3DB-054F51FD3A17}" sibTransId="{5DC88307-AD75-4270-B3AD-A0AD5D411F8B}"/>
    <dgm:cxn modelId="{90DDB4D0-C636-4EC5-82C8-BBD87C95944B}" type="presOf" srcId="{5F2FE368-D327-4161-9E97-344D01B94D5A}" destId="{323D5442-6AB0-48C2-8C08-008EB4C4C836}" srcOrd="0" destOrd="0" presId="urn:microsoft.com/office/officeart/2008/layout/LinedList"/>
    <dgm:cxn modelId="{07A8D2A4-BA3C-4846-AFEC-578F4DAC0545}" srcId="{08B99AD2-5449-495F-9288-4633A702DDB8}" destId="{20952F73-0517-4232-9C0D-D2854996FCA5}" srcOrd="4" destOrd="0" parTransId="{89834E18-BF1D-4787-83AD-1C987F29EF5C}" sibTransId="{111BADB1-4792-4897-9037-E69AF529FE17}"/>
    <dgm:cxn modelId="{F0E3AFDA-CE8D-4C51-8360-E5A244FA3FAD}" type="presOf" srcId="{7A1A63C8-E336-4942-8A84-52E63F50C8B9}" destId="{A8403A42-3BF5-44C5-8ACA-2786FF8F54E0}" srcOrd="0" destOrd="0" presId="urn:microsoft.com/office/officeart/2008/layout/LinedList"/>
    <dgm:cxn modelId="{CDCA5F36-7E2C-4006-A629-691A3625F16F}" type="presOf" srcId="{20952F73-0517-4232-9C0D-D2854996FCA5}" destId="{802EF8AE-9167-4CA6-AEEA-FDBE0D487146}" srcOrd="0" destOrd="0" presId="urn:microsoft.com/office/officeart/2008/layout/LinedList"/>
    <dgm:cxn modelId="{015EC27F-0E82-45CC-A0DF-C15C5AE06FD3}" type="presOf" srcId="{0AC00C64-D019-4550-A81D-F663257F1CD4}" destId="{535837A5-23AB-4EEA-911F-484435790B81}" srcOrd="0" destOrd="0" presId="urn:microsoft.com/office/officeart/2008/layout/LinedList"/>
    <dgm:cxn modelId="{90EB2B14-7C28-4697-8539-4643BF5C476B}" type="presOf" srcId="{08B99AD2-5449-495F-9288-4633A702DDB8}" destId="{8EFB6637-FA8A-4F41-8718-8ECE86026BF6}" srcOrd="0" destOrd="0" presId="urn:microsoft.com/office/officeart/2008/layout/LinedList"/>
    <dgm:cxn modelId="{3B49A162-2CFC-4DF3-BC62-15924038662E}" srcId="{08B99AD2-5449-495F-9288-4633A702DDB8}" destId="{7A1A63C8-E336-4942-8A84-52E63F50C8B9}" srcOrd="2" destOrd="0" parTransId="{B284E744-55CB-4E5F-A0B2-EEA29EB9F96F}" sibTransId="{7EBE44ED-763E-4BAD-817B-F7BE0EACB10D}"/>
    <dgm:cxn modelId="{F01CCDB4-834A-425C-902E-0476B2D09D84}" srcId="{08B99AD2-5449-495F-9288-4633A702DDB8}" destId="{1E411649-902B-4233-A1C5-A030343712DB}" srcOrd="1" destOrd="0" parTransId="{550770E5-2180-43EF-88F2-6239F05F0E70}" sibTransId="{9ABB9609-2F18-46F8-BE1C-6B9FE9F56453}"/>
    <dgm:cxn modelId="{57D52376-A1CA-4FA9-A86D-C0D6088AF421}" type="presOf" srcId="{14DBBFBE-1BC3-49BF-8B45-DA81C529AD10}" destId="{EB831A60-1DB8-48D6-9BDB-4ABC9C1E4446}" srcOrd="0" destOrd="0" presId="urn:microsoft.com/office/officeart/2008/layout/LinedList"/>
    <dgm:cxn modelId="{93003169-64F7-4178-85FD-7B6FE4B4B409}" srcId="{08B99AD2-5449-495F-9288-4633A702DDB8}" destId="{0AC00C64-D019-4550-A81D-F663257F1CD4}" srcOrd="5" destOrd="0" parTransId="{8118AFD6-8BB0-4C9F-95EA-7C63BCC3CF81}" sibTransId="{5C3F9F9D-BA31-4D44-A228-1B2EEBFB2D3D}"/>
    <dgm:cxn modelId="{4B3F0837-D96A-45DD-846A-2DF2E8885701}" srcId="{08B99AD2-5449-495F-9288-4633A702DDB8}" destId="{5F2FE368-D327-4161-9E97-344D01B94D5A}" srcOrd="0" destOrd="0" parTransId="{4BB04F62-BF55-4E00-B6EC-FBF044440EFA}" sibTransId="{D799AE41-F171-4453-9EEF-EA4B3E190EBA}"/>
    <dgm:cxn modelId="{1C9A1750-1D3A-4958-B9EA-BBF574C20836}" type="presOf" srcId="{1E411649-902B-4233-A1C5-A030343712DB}" destId="{2213BE6C-1BDD-44B5-B1AC-3CFE24381162}" srcOrd="0" destOrd="0" presId="urn:microsoft.com/office/officeart/2008/layout/LinedList"/>
    <dgm:cxn modelId="{A29D3EBB-7EA7-41AB-8B67-68C829B407CA}" type="presParOf" srcId="{8EFB6637-FA8A-4F41-8718-8ECE86026BF6}" destId="{605D2D06-D80A-45C4-9D25-968DEDA2A37B}" srcOrd="0" destOrd="0" presId="urn:microsoft.com/office/officeart/2008/layout/LinedList"/>
    <dgm:cxn modelId="{F800016F-6CFA-404A-B3F3-9D07F0DD8CDB}" type="presParOf" srcId="{8EFB6637-FA8A-4F41-8718-8ECE86026BF6}" destId="{1E29B73E-3407-4B65-B157-8452465D5949}" srcOrd="1" destOrd="0" presId="urn:microsoft.com/office/officeart/2008/layout/LinedList"/>
    <dgm:cxn modelId="{7B8C7298-5C3E-42FC-8FAC-6A71D1730D4F}" type="presParOf" srcId="{1E29B73E-3407-4B65-B157-8452465D5949}" destId="{323D5442-6AB0-48C2-8C08-008EB4C4C836}" srcOrd="0" destOrd="0" presId="urn:microsoft.com/office/officeart/2008/layout/LinedList"/>
    <dgm:cxn modelId="{1CB4D2B4-DD8E-4E42-9C77-54FD4D43769D}" type="presParOf" srcId="{1E29B73E-3407-4B65-B157-8452465D5949}" destId="{A861F313-F9DD-46A6-B2FC-50797386E5E8}" srcOrd="1" destOrd="0" presId="urn:microsoft.com/office/officeart/2008/layout/LinedList"/>
    <dgm:cxn modelId="{D168AB24-D0A9-459E-A95F-719C44FD74FD}" type="presParOf" srcId="{8EFB6637-FA8A-4F41-8718-8ECE86026BF6}" destId="{F7D8EEF4-C4D2-46DA-A0F3-3FEF35A45ECA}" srcOrd="2" destOrd="0" presId="urn:microsoft.com/office/officeart/2008/layout/LinedList"/>
    <dgm:cxn modelId="{0C6AAAF4-DCB3-4C90-A97D-3C756B9131A6}" type="presParOf" srcId="{8EFB6637-FA8A-4F41-8718-8ECE86026BF6}" destId="{18FFD189-7892-433A-B5D1-E63E605BA9AF}" srcOrd="3" destOrd="0" presId="urn:microsoft.com/office/officeart/2008/layout/LinedList"/>
    <dgm:cxn modelId="{E9F81EE4-1F36-4FBB-8D65-BD8952CCFD72}" type="presParOf" srcId="{18FFD189-7892-433A-B5D1-E63E605BA9AF}" destId="{2213BE6C-1BDD-44B5-B1AC-3CFE24381162}" srcOrd="0" destOrd="0" presId="urn:microsoft.com/office/officeart/2008/layout/LinedList"/>
    <dgm:cxn modelId="{657FF2B5-FB24-4170-A9A8-740A3B9EADCA}" type="presParOf" srcId="{18FFD189-7892-433A-B5D1-E63E605BA9AF}" destId="{2161F2AC-A5E6-4DEC-9E54-8C022396EAFD}" srcOrd="1" destOrd="0" presId="urn:microsoft.com/office/officeart/2008/layout/LinedList"/>
    <dgm:cxn modelId="{06009ED3-C872-4462-A1E4-D629F85FE154}" type="presParOf" srcId="{8EFB6637-FA8A-4F41-8718-8ECE86026BF6}" destId="{701599D9-0428-4DDF-B058-2E22EF1E136D}" srcOrd="4" destOrd="0" presId="urn:microsoft.com/office/officeart/2008/layout/LinedList"/>
    <dgm:cxn modelId="{A7451EDB-E9F0-49A8-B488-02BC0D9BF3C5}" type="presParOf" srcId="{8EFB6637-FA8A-4F41-8718-8ECE86026BF6}" destId="{3BC69E09-1B82-427E-BD5E-8A78883822AC}" srcOrd="5" destOrd="0" presId="urn:microsoft.com/office/officeart/2008/layout/LinedList"/>
    <dgm:cxn modelId="{70EFFE48-C033-4E0F-A0EC-1310B2E5DC1F}" type="presParOf" srcId="{3BC69E09-1B82-427E-BD5E-8A78883822AC}" destId="{A8403A42-3BF5-44C5-8ACA-2786FF8F54E0}" srcOrd="0" destOrd="0" presId="urn:microsoft.com/office/officeart/2008/layout/LinedList"/>
    <dgm:cxn modelId="{D1641596-0781-4712-BDF8-24DBC1B6A637}" type="presParOf" srcId="{3BC69E09-1B82-427E-BD5E-8A78883822AC}" destId="{E746298A-24AD-41EC-8C3F-9E62CB393F3E}" srcOrd="1" destOrd="0" presId="urn:microsoft.com/office/officeart/2008/layout/LinedList"/>
    <dgm:cxn modelId="{EE49E3B6-A8A3-4523-8178-414A667D6E31}" type="presParOf" srcId="{8EFB6637-FA8A-4F41-8718-8ECE86026BF6}" destId="{13688168-8CD6-4BA7-BDBF-B011CBE232D7}" srcOrd="6" destOrd="0" presId="urn:microsoft.com/office/officeart/2008/layout/LinedList"/>
    <dgm:cxn modelId="{896D07C3-2EFC-4884-83CB-89802BDA58AE}" type="presParOf" srcId="{8EFB6637-FA8A-4F41-8718-8ECE86026BF6}" destId="{57A58D65-E225-4791-8DBD-21CF292930B0}" srcOrd="7" destOrd="0" presId="urn:microsoft.com/office/officeart/2008/layout/LinedList"/>
    <dgm:cxn modelId="{B1D4C45E-B235-43D8-A125-90F2518C0931}" type="presParOf" srcId="{57A58D65-E225-4791-8DBD-21CF292930B0}" destId="{EB831A60-1DB8-48D6-9BDB-4ABC9C1E4446}" srcOrd="0" destOrd="0" presId="urn:microsoft.com/office/officeart/2008/layout/LinedList"/>
    <dgm:cxn modelId="{37DE7CE0-9E11-4A96-A980-C00480CB23E9}" type="presParOf" srcId="{57A58D65-E225-4791-8DBD-21CF292930B0}" destId="{0846FF72-4BF5-4923-A1E7-084813B92698}" srcOrd="1" destOrd="0" presId="urn:microsoft.com/office/officeart/2008/layout/LinedList"/>
    <dgm:cxn modelId="{C581AC26-1949-40DE-875E-F970014B2DB4}" type="presParOf" srcId="{8EFB6637-FA8A-4F41-8718-8ECE86026BF6}" destId="{A386928C-784C-4FF3-A89D-0FF4B9908607}" srcOrd="8" destOrd="0" presId="urn:microsoft.com/office/officeart/2008/layout/LinedList"/>
    <dgm:cxn modelId="{B6DD4E31-1AF8-44B0-B925-3EB7F01173EB}" type="presParOf" srcId="{8EFB6637-FA8A-4F41-8718-8ECE86026BF6}" destId="{904AAAB7-45AF-41F2-B445-AFD247C517E7}" srcOrd="9" destOrd="0" presId="urn:microsoft.com/office/officeart/2008/layout/LinedList"/>
    <dgm:cxn modelId="{2381FC0D-F788-4669-9C70-D97A49AE757C}" type="presParOf" srcId="{904AAAB7-45AF-41F2-B445-AFD247C517E7}" destId="{802EF8AE-9167-4CA6-AEEA-FDBE0D487146}" srcOrd="0" destOrd="0" presId="urn:microsoft.com/office/officeart/2008/layout/LinedList"/>
    <dgm:cxn modelId="{A1C575B1-3ADD-40B9-BD43-0BC0B1F783D3}" type="presParOf" srcId="{904AAAB7-45AF-41F2-B445-AFD247C517E7}" destId="{36EDE892-658C-4A0C-9F82-CC4C7CE104EC}" srcOrd="1" destOrd="0" presId="urn:microsoft.com/office/officeart/2008/layout/LinedList"/>
    <dgm:cxn modelId="{833A6C6E-E690-4AB1-A49A-276FC3566D17}" type="presParOf" srcId="{8EFB6637-FA8A-4F41-8718-8ECE86026BF6}" destId="{3DB3EEC4-8D1B-440D-8F0A-D26F2FBE13DF}" srcOrd="10" destOrd="0" presId="urn:microsoft.com/office/officeart/2008/layout/LinedList"/>
    <dgm:cxn modelId="{3008AFF6-DD3A-460C-A3AD-1513751DA9BB}" type="presParOf" srcId="{8EFB6637-FA8A-4F41-8718-8ECE86026BF6}" destId="{7F066917-E906-4BFA-8A1F-788AA215A707}" srcOrd="11" destOrd="0" presId="urn:microsoft.com/office/officeart/2008/layout/LinedList"/>
    <dgm:cxn modelId="{01E81ED1-C6A0-4027-94EA-25CD11F72FB4}" type="presParOf" srcId="{7F066917-E906-4BFA-8A1F-788AA215A707}" destId="{535837A5-23AB-4EEA-911F-484435790B81}" srcOrd="0" destOrd="0" presId="urn:microsoft.com/office/officeart/2008/layout/LinedList"/>
    <dgm:cxn modelId="{CF9F5CE9-B2BE-4206-A7AF-0E4D7865E6E7}" type="presParOf" srcId="{7F066917-E906-4BFA-8A1F-788AA215A707}" destId="{2D104D84-EF37-446B-A820-C4A9508A85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79067-B40B-4F50-BEFE-305CF34D4D75}">
      <dsp:nvSpPr>
        <dsp:cNvPr id="0" name=""/>
        <dsp:cNvSpPr/>
      </dsp:nvSpPr>
      <dsp:spPr>
        <a:xfrm>
          <a:off x="217459" y="256365"/>
          <a:ext cx="5095331" cy="15922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78512" tIns="64770" rIns="64770" bIns="64770" numCol="1" spcCol="1270" anchor="ctr" anchorCtr="0">
          <a:noAutofit/>
        </a:bodyPr>
        <a:lstStyle/>
        <a:p>
          <a:pPr lvl="0" algn="l" defTabSz="755650">
            <a:lnSpc>
              <a:spcPct val="90000"/>
            </a:lnSpc>
            <a:spcBef>
              <a:spcPct val="0"/>
            </a:spcBef>
            <a:spcAft>
              <a:spcPct val="35000"/>
            </a:spcAft>
          </a:pPr>
          <a:r>
            <a:rPr lang="ru-RU" sz="1700" b="1" kern="1200" dirty="0"/>
            <a:t>1. Уйти с холода. На морозе растирать и греть поражённые участки тела бесполезно и опасно. </a:t>
          </a:r>
        </a:p>
      </dsp:txBody>
      <dsp:txXfrm>
        <a:off x="217459" y="256365"/>
        <a:ext cx="5095331" cy="1592291"/>
      </dsp:txXfrm>
    </dsp:sp>
    <dsp:sp modelId="{32425D0B-856E-48FE-A321-57B855F4A05B}">
      <dsp:nvSpPr>
        <dsp:cNvPr id="0" name=""/>
        <dsp:cNvSpPr/>
      </dsp:nvSpPr>
      <dsp:spPr>
        <a:xfrm>
          <a:off x="5154" y="26367"/>
          <a:ext cx="1114603" cy="1671905"/>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5E9E97-C0D2-46FB-B4C3-06FDA7109546}">
      <dsp:nvSpPr>
        <dsp:cNvPr id="0" name=""/>
        <dsp:cNvSpPr/>
      </dsp:nvSpPr>
      <dsp:spPr>
        <a:xfrm>
          <a:off x="5715474" y="256365"/>
          <a:ext cx="5095331" cy="15922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78512" tIns="64770" rIns="64770" bIns="64770" numCol="1" spcCol="1270" anchor="ctr" anchorCtr="0">
          <a:noAutofit/>
        </a:bodyPr>
        <a:lstStyle/>
        <a:p>
          <a:pPr lvl="0" algn="l" defTabSz="755650">
            <a:lnSpc>
              <a:spcPct val="90000"/>
            </a:lnSpc>
            <a:spcBef>
              <a:spcPct val="0"/>
            </a:spcBef>
            <a:spcAft>
              <a:spcPct val="35000"/>
            </a:spcAft>
          </a:pPr>
          <a:r>
            <a:rPr lang="ru-RU" sz="1700" b="1" kern="1200" dirty="0"/>
            <a:t>2. На поражённую поверхность наложить теплоизоляционную повязку, например, такую: слой марли, толстый слой ваты, снова слой марли, а сверху клеёнку или прорезиненную ткань, обернуть шерстяной тканью. </a:t>
          </a:r>
        </a:p>
      </dsp:txBody>
      <dsp:txXfrm>
        <a:off x="5715474" y="256365"/>
        <a:ext cx="5095331" cy="1592291"/>
      </dsp:txXfrm>
    </dsp:sp>
    <dsp:sp modelId="{71D1335F-6B4B-4DD6-A128-00BF626A679C}">
      <dsp:nvSpPr>
        <dsp:cNvPr id="0" name=""/>
        <dsp:cNvSpPr/>
      </dsp:nvSpPr>
      <dsp:spPr>
        <a:xfrm>
          <a:off x="5503169" y="26367"/>
          <a:ext cx="1114603" cy="1671905"/>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3C2FC8-1932-41E0-BFFA-48CDE9AAA019}">
      <dsp:nvSpPr>
        <dsp:cNvPr id="0" name=""/>
        <dsp:cNvSpPr/>
      </dsp:nvSpPr>
      <dsp:spPr>
        <a:xfrm>
          <a:off x="217459" y="2260883"/>
          <a:ext cx="5095331" cy="15922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78512" tIns="64770" rIns="64770" bIns="64770" numCol="1" spcCol="1270" anchor="ctr" anchorCtr="0">
          <a:noAutofit/>
        </a:bodyPr>
        <a:lstStyle/>
        <a:p>
          <a:pPr lvl="0" algn="l" defTabSz="755650">
            <a:lnSpc>
              <a:spcPct val="90000"/>
            </a:lnSpc>
            <a:spcBef>
              <a:spcPct val="0"/>
            </a:spcBef>
            <a:spcAft>
              <a:spcPct val="35000"/>
            </a:spcAft>
          </a:pPr>
          <a:r>
            <a:rPr lang="ru-RU" sz="1700" b="1" kern="1200" dirty="0"/>
            <a:t>3. Обмороженную руку или ногу можно согреть в ванне, </a:t>
          </a:r>
          <a:r>
            <a:rPr lang="ru-RU" sz="1800" b="1" kern="1200" dirty="0">
              <a:solidFill>
                <a:srgbClr val="C00000"/>
              </a:solidFill>
            </a:rPr>
            <a:t>постепенно</a:t>
          </a:r>
          <a:r>
            <a:rPr lang="ru-RU" sz="1700" b="1" kern="1200" dirty="0"/>
            <a:t> </a:t>
          </a:r>
          <a:r>
            <a:rPr lang="ru-RU" sz="1700" b="1" kern="1200" dirty="0">
              <a:solidFill>
                <a:srgbClr val="C00000"/>
              </a:solidFill>
            </a:rPr>
            <a:t>повышая температуру воды с 20 до 40 градусов и в течении 40 минут нежно (!) массируя конечность. </a:t>
          </a:r>
        </a:p>
      </dsp:txBody>
      <dsp:txXfrm>
        <a:off x="217459" y="2260883"/>
        <a:ext cx="5095331" cy="1592291"/>
      </dsp:txXfrm>
    </dsp:sp>
    <dsp:sp modelId="{6FF4C02D-AA79-448D-9DC4-3DE368B9E94D}">
      <dsp:nvSpPr>
        <dsp:cNvPr id="0" name=""/>
        <dsp:cNvSpPr/>
      </dsp:nvSpPr>
      <dsp:spPr>
        <a:xfrm>
          <a:off x="5154" y="2030885"/>
          <a:ext cx="1114603" cy="1671905"/>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8013A2-5C0D-4457-A582-7D734DBBF171}">
      <dsp:nvSpPr>
        <dsp:cNvPr id="0" name=""/>
        <dsp:cNvSpPr/>
      </dsp:nvSpPr>
      <dsp:spPr>
        <a:xfrm>
          <a:off x="5715474" y="2260883"/>
          <a:ext cx="5095331" cy="15922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78512" tIns="64770" rIns="64770" bIns="64770" numCol="1" spcCol="1270" anchor="ctr" anchorCtr="0">
          <a:noAutofit/>
        </a:bodyPr>
        <a:lstStyle/>
        <a:p>
          <a:pPr lvl="0" algn="l" defTabSz="755650">
            <a:lnSpc>
              <a:spcPct val="90000"/>
            </a:lnSpc>
            <a:spcBef>
              <a:spcPct val="0"/>
            </a:spcBef>
            <a:spcAft>
              <a:spcPct val="35000"/>
            </a:spcAft>
          </a:pPr>
          <a:r>
            <a:rPr lang="ru-RU" sz="1700" b="1" kern="1200" dirty="0"/>
            <a:t>4. Выпить тёплый и сладкий чай</a:t>
          </a:r>
          <a:r>
            <a:rPr lang="ru-RU" sz="1700" kern="1200" dirty="0"/>
            <a:t>.</a:t>
          </a:r>
        </a:p>
      </dsp:txBody>
      <dsp:txXfrm>
        <a:off x="5715474" y="2260883"/>
        <a:ext cx="5095331" cy="1592291"/>
      </dsp:txXfrm>
    </dsp:sp>
    <dsp:sp modelId="{B2A9EF0E-DE07-4F64-B2CD-464C265307A6}">
      <dsp:nvSpPr>
        <dsp:cNvPr id="0" name=""/>
        <dsp:cNvSpPr/>
      </dsp:nvSpPr>
      <dsp:spPr>
        <a:xfrm>
          <a:off x="5503169" y="2030885"/>
          <a:ext cx="1114603" cy="1671905"/>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6F25A-FC43-494E-8825-A492B12048F0}">
      <dsp:nvSpPr>
        <dsp:cNvPr id="0" name=""/>
        <dsp:cNvSpPr/>
      </dsp:nvSpPr>
      <dsp:spPr>
        <a:xfrm>
          <a:off x="2117" y="226015"/>
          <a:ext cx="3359127" cy="2314438"/>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t="-4000" b="-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FA1402-0A81-4F2B-B764-5A40DEABE9EE}">
      <dsp:nvSpPr>
        <dsp:cNvPr id="0" name=""/>
        <dsp:cNvSpPr/>
      </dsp:nvSpPr>
      <dsp:spPr>
        <a:xfrm>
          <a:off x="2117" y="2540454"/>
          <a:ext cx="3359127" cy="124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ru-RU" sz="1900" kern="1200"/>
            <a:t>1. Осторожно промойте рану большим количеством чистой проточной воды.</a:t>
          </a:r>
        </a:p>
      </dsp:txBody>
      <dsp:txXfrm>
        <a:off x="2117" y="2540454"/>
        <a:ext cx="3359127" cy="1246236"/>
      </dsp:txXfrm>
    </dsp:sp>
    <dsp:sp modelId="{48548876-DEC0-4572-ABC4-37533F6AC04A}">
      <dsp:nvSpPr>
        <dsp:cNvPr id="0" name=""/>
        <dsp:cNvSpPr/>
      </dsp:nvSpPr>
      <dsp:spPr>
        <a:xfrm>
          <a:off x="3697298" y="226015"/>
          <a:ext cx="3359127" cy="2314438"/>
        </a:xfrm>
        <a:prstGeom prst="round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5612B7-463E-434D-9B1D-1F97C22BDBCD}">
      <dsp:nvSpPr>
        <dsp:cNvPr id="0" name=""/>
        <dsp:cNvSpPr/>
      </dsp:nvSpPr>
      <dsp:spPr>
        <a:xfrm>
          <a:off x="3697298" y="2540454"/>
          <a:ext cx="3359127" cy="124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ru-RU" sz="1900" kern="1200"/>
            <a:t>2. Обработайте кожу вокруг раны дезинфицирующим средством.</a:t>
          </a:r>
        </a:p>
      </dsp:txBody>
      <dsp:txXfrm>
        <a:off x="3697298" y="2540454"/>
        <a:ext cx="3359127" cy="1246236"/>
      </dsp:txXfrm>
    </dsp:sp>
    <dsp:sp modelId="{50E021FF-F5FB-452C-93CB-6AA13F3C9A6C}">
      <dsp:nvSpPr>
        <dsp:cNvPr id="0" name=""/>
        <dsp:cNvSpPr/>
      </dsp:nvSpPr>
      <dsp:spPr>
        <a:xfrm>
          <a:off x="7392480" y="226015"/>
          <a:ext cx="3359127" cy="2314438"/>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71932E-5AC7-4622-992F-0B153A621850}">
      <dsp:nvSpPr>
        <dsp:cNvPr id="0" name=""/>
        <dsp:cNvSpPr/>
      </dsp:nvSpPr>
      <dsp:spPr>
        <a:xfrm>
          <a:off x="7392480" y="2540454"/>
          <a:ext cx="3359127" cy="124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ru-RU" sz="1900" kern="1200"/>
            <a:t>3. На повреждённый участок тела наложите стерильную повязку (бинт, пластырь).</a:t>
          </a:r>
        </a:p>
      </dsp:txBody>
      <dsp:txXfrm>
        <a:off x="7392480" y="2540454"/>
        <a:ext cx="3359127" cy="1246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94737-0B54-4CDB-8F7A-6C1F04CCB909}">
      <dsp:nvSpPr>
        <dsp:cNvPr id="0" name=""/>
        <dsp:cNvSpPr/>
      </dsp:nvSpPr>
      <dsp:spPr>
        <a:xfrm>
          <a:off x="0" y="2415"/>
          <a:ext cx="73398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6482AF-2532-48B0-A7EB-675912BF1867}">
      <dsp:nvSpPr>
        <dsp:cNvPr id="0" name=""/>
        <dsp:cNvSpPr/>
      </dsp:nvSpPr>
      <dsp:spPr>
        <a:xfrm>
          <a:off x="0" y="2415"/>
          <a:ext cx="7339879" cy="164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ru-RU" sz="2200" kern="1200" dirty="0"/>
            <a:t>- </a:t>
          </a:r>
          <a:r>
            <a:rPr lang="ru-RU" sz="2200" b="1" kern="1200" dirty="0"/>
            <a:t>Растирать обмороженные участки тела снегом </a:t>
          </a:r>
          <a:r>
            <a:rPr lang="ru-RU" sz="2200" kern="1200" dirty="0"/>
            <a:t>(кровеносные сосуды кистей и стоп очень хрупки и поэтому возможно их повреждение, а возникающие </a:t>
          </a:r>
          <a:r>
            <a:rPr lang="ru-RU" sz="2200" kern="1200" dirty="0" err="1"/>
            <a:t>микроссадины</a:t>
          </a:r>
          <a:r>
            <a:rPr lang="ru-RU" sz="2200" kern="1200" dirty="0"/>
            <a:t> на коже способствуют внесению инфекции);</a:t>
          </a:r>
        </a:p>
      </dsp:txBody>
      <dsp:txXfrm>
        <a:off x="0" y="2415"/>
        <a:ext cx="7339879" cy="1647362"/>
      </dsp:txXfrm>
    </dsp:sp>
    <dsp:sp modelId="{DC9565E4-7A6C-4FCF-9FB2-9E11AFF5F831}">
      <dsp:nvSpPr>
        <dsp:cNvPr id="0" name=""/>
        <dsp:cNvSpPr/>
      </dsp:nvSpPr>
      <dsp:spPr>
        <a:xfrm>
          <a:off x="0" y="1649777"/>
          <a:ext cx="73398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EF9C0D-7A22-4E15-AD8C-6D5AB3473D70}">
      <dsp:nvSpPr>
        <dsp:cNvPr id="0" name=""/>
        <dsp:cNvSpPr/>
      </dsp:nvSpPr>
      <dsp:spPr>
        <a:xfrm>
          <a:off x="0" y="1649777"/>
          <a:ext cx="7339879" cy="164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ru-RU" sz="2200" b="1" kern="1200" dirty="0"/>
            <a:t>- Быстро отогревать обмороженные конечности у костра или горячей воде </a:t>
          </a:r>
          <a:r>
            <a:rPr lang="ru-RU" sz="2200" kern="1200" dirty="0"/>
            <a:t>(это способствует тромбообразованию в сосудах, углубляя процессы разрушения поражённых тканей);</a:t>
          </a:r>
        </a:p>
      </dsp:txBody>
      <dsp:txXfrm>
        <a:off x="0" y="1649777"/>
        <a:ext cx="7339879" cy="1647362"/>
      </dsp:txXfrm>
    </dsp:sp>
    <dsp:sp modelId="{400EED04-39AF-4752-B42C-BBB67D3F257F}">
      <dsp:nvSpPr>
        <dsp:cNvPr id="0" name=""/>
        <dsp:cNvSpPr/>
      </dsp:nvSpPr>
      <dsp:spPr>
        <a:xfrm>
          <a:off x="0" y="3297139"/>
          <a:ext cx="733987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103AF7-702F-4E24-8496-DCC52202EC51}">
      <dsp:nvSpPr>
        <dsp:cNvPr id="0" name=""/>
        <dsp:cNvSpPr/>
      </dsp:nvSpPr>
      <dsp:spPr>
        <a:xfrm>
          <a:off x="0" y="3297139"/>
          <a:ext cx="7339879" cy="164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ru-RU" sz="2200" kern="1200" dirty="0"/>
            <a:t>- </a:t>
          </a:r>
          <a:r>
            <a:rPr lang="ru-RU" sz="2200" b="1" kern="1200" dirty="0"/>
            <a:t>Употреблять алкоголь </a:t>
          </a:r>
          <a:r>
            <a:rPr lang="ru-RU" sz="2200" kern="1200" dirty="0"/>
            <a:t>(он расширяет сосуды и лишь даёт ощущение тепла, но не согревает на самом деле);</a:t>
          </a:r>
        </a:p>
      </dsp:txBody>
      <dsp:txXfrm>
        <a:off x="0" y="3297139"/>
        <a:ext cx="7339879" cy="1647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FE766-2145-4319-B935-8127E3A0EF87}">
      <dsp:nvSpPr>
        <dsp:cNvPr id="0" name=""/>
        <dsp:cNvSpPr/>
      </dsp:nvSpPr>
      <dsp:spPr>
        <a:xfrm>
          <a:off x="0" y="97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C83263-2B3A-4AC2-B9A3-D029B469C2E3}">
      <dsp:nvSpPr>
        <dsp:cNvPr id="0" name=""/>
        <dsp:cNvSpPr/>
      </dsp:nvSpPr>
      <dsp:spPr>
        <a:xfrm>
          <a:off x="0" y="975"/>
          <a:ext cx="1075372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a:t>Купаться можно в разрешенных местах, в купальнях или на оборудованных пляжах. </a:t>
          </a:r>
        </a:p>
      </dsp:txBody>
      <dsp:txXfrm>
        <a:off x="0" y="975"/>
        <a:ext cx="10753725" cy="665408"/>
      </dsp:txXfrm>
    </dsp:sp>
    <dsp:sp modelId="{13237786-8DB1-4ADD-BCDE-79A13B38254F}">
      <dsp:nvSpPr>
        <dsp:cNvPr id="0" name=""/>
        <dsp:cNvSpPr/>
      </dsp:nvSpPr>
      <dsp:spPr>
        <a:xfrm>
          <a:off x="0" y="666383"/>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357A32-FE5E-42CD-B38E-0CC81AF2302D}">
      <dsp:nvSpPr>
        <dsp:cNvPr id="0" name=""/>
        <dsp:cNvSpPr/>
      </dsp:nvSpPr>
      <dsp:spPr>
        <a:xfrm>
          <a:off x="0" y="666383"/>
          <a:ext cx="1075372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a:t>Для купания выбирайте песчаный берег, тихие неглубокие места с чистым дном. </a:t>
          </a:r>
        </a:p>
      </dsp:txBody>
      <dsp:txXfrm>
        <a:off x="0" y="666383"/>
        <a:ext cx="10753725" cy="665408"/>
      </dsp:txXfrm>
    </dsp:sp>
    <dsp:sp modelId="{97DC340A-8D1B-4DDA-9951-F05D5A540EEA}">
      <dsp:nvSpPr>
        <dsp:cNvPr id="0" name=""/>
        <dsp:cNvSpPr/>
      </dsp:nvSpPr>
      <dsp:spPr>
        <a:xfrm>
          <a:off x="0" y="1331792"/>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7ED80-8CD7-4967-B5A0-3EE42A467B00}">
      <dsp:nvSpPr>
        <dsp:cNvPr id="0" name=""/>
        <dsp:cNvSpPr/>
      </dsp:nvSpPr>
      <dsp:spPr>
        <a:xfrm>
          <a:off x="0" y="1331792"/>
          <a:ext cx="1075372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a:t>Не купайтесь в запрещенных и необорудованных для купания местах (у плотин, на водосбросе, в карьерах, котлованах, бассейнах для промышленных нужд). </a:t>
          </a:r>
        </a:p>
      </dsp:txBody>
      <dsp:txXfrm>
        <a:off x="0" y="1331792"/>
        <a:ext cx="10753725" cy="665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4F575-3EA6-4C5B-A1E7-74CFFA48DBBB}">
      <dsp:nvSpPr>
        <dsp:cNvPr id="0" name=""/>
        <dsp:cNvSpPr/>
      </dsp:nvSpPr>
      <dsp:spPr>
        <a:xfrm>
          <a:off x="0" y="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73FA2-93E2-456A-BEDD-C5536BEA3C35}">
      <dsp:nvSpPr>
        <dsp:cNvPr id="0" name=""/>
        <dsp:cNvSpPr/>
      </dsp:nvSpPr>
      <dsp:spPr>
        <a:xfrm>
          <a:off x="0" y="0"/>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Заплывать далеко от берега, выплывать за пределы ограждения мест купания. </a:t>
          </a:r>
        </a:p>
      </dsp:txBody>
      <dsp:txXfrm>
        <a:off x="0" y="0"/>
        <a:ext cx="10753725" cy="590525"/>
      </dsp:txXfrm>
    </dsp:sp>
    <dsp:sp modelId="{785BA454-9507-4E1F-B7EE-1C1B173AF04D}">
      <dsp:nvSpPr>
        <dsp:cNvPr id="0" name=""/>
        <dsp:cNvSpPr/>
      </dsp:nvSpPr>
      <dsp:spPr>
        <a:xfrm>
          <a:off x="0" y="59052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3B3AB1-D77D-4496-8A43-EABE563C3A05}">
      <dsp:nvSpPr>
        <dsp:cNvPr id="0" name=""/>
        <dsp:cNvSpPr/>
      </dsp:nvSpPr>
      <dsp:spPr>
        <a:xfrm>
          <a:off x="0" y="590525"/>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Подплывать близко к проходящим судам, катерам, весельным лодкам, гидроциклам, баржам. </a:t>
          </a:r>
        </a:p>
      </dsp:txBody>
      <dsp:txXfrm>
        <a:off x="0" y="590525"/>
        <a:ext cx="10753725" cy="590525"/>
      </dsp:txXfrm>
    </dsp:sp>
    <dsp:sp modelId="{A2C1D1AC-CB34-4B86-8DAF-F2AA412ECFB9}">
      <dsp:nvSpPr>
        <dsp:cNvPr id="0" name=""/>
        <dsp:cNvSpPr/>
      </dsp:nvSpPr>
      <dsp:spPr>
        <a:xfrm>
          <a:off x="0" y="118105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6E541-A794-4AC3-BB1A-C413F71EE07D}">
      <dsp:nvSpPr>
        <dsp:cNvPr id="0" name=""/>
        <dsp:cNvSpPr/>
      </dsp:nvSpPr>
      <dsp:spPr>
        <a:xfrm>
          <a:off x="0" y="1181050"/>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Взбираться на технические предупредительные знаки, буи и др. </a:t>
          </a:r>
        </a:p>
      </dsp:txBody>
      <dsp:txXfrm>
        <a:off x="0" y="1181050"/>
        <a:ext cx="10753725" cy="590525"/>
      </dsp:txXfrm>
    </dsp:sp>
    <dsp:sp modelId="{2960EFDA-970E-4203-99E6-832E8DBFE455}">
      <dsp:nvSpPr>
        <dsp:cNvPr id="0" name=""/>
        <dsp:cNvSpPr/>
      </dsp:nvSpPr>
      <dsp:spPr>
        <a:xfrm>
          <a:off x="0" y="177157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6FDE64-AB7A-468D-A0DC-BABA34FCB72E}">
      <dsp:nvSpPr>
        <dsp:cNvPr id="0" name=""/>
        <dsp:cNvSpPr/>
      </dsp:nvSpPr>
      <dsp:spPr>
        <a:xfrm>
          <a:off x="0" y="1771575"/>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Прыгать в воду с лодок, катеров, парусников и других плавательных средств. </a:t>
          </a:r>
        </a:p>
      </dsp:txBody>
      <dsp:txXfrm>
        <a:off x="0" y="1771575"/>
        <a:ext cx="10753725" cy="590525"/>
      </dsp:txXfrm>
    </dsp:sp>
    <dsp:sp modelId="{5436DB8D-1915-4853-82BC-4F3F9B975B58}">
      <dsp:nvSpPr>
        <dsp:cNvPr id="0" name=""/>
        <dsp:cNvSpPr/>
      </dsp:nvSpPr>
      <dsp:spPr>
        <a:xfrm>
          <a:off x="0" y="236210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5B537-3B04-4CD7-8B8A-16BDB1EF6AB6}">
      <dsp:nvSpPr>
        <dsp:cNvPr id="0" name=""/>
        <dsp:cNvSpPr/>
      </dsp:nvSpPr>
      <dsp:spPr>
        <a:xfrm>
          <a:off x="0" y="2362101"/>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Купаться у причалов, набережных, мостов. </a:t>
          </a:r>
        </a:p>
      </dsp:txBody>
      <dsp:txXfrm>
        <a:off x="0" y="2362101"/>
        <a:ext cx="10753725" cy="590525"/>
      </dsp:txXfrm>
    </dsp:sp>
    <dsp:sp modelId="{EBC54A52-5788-4708-B4F0-EE4E5F7F8A2B}">
      <dsp:nvSpPr>
        <dsp:cNvPr id="0" name=""/>
        <dsp:cNvSpPr/>
      </dsp:nvSpPr>
      <dsp:spPr>
        <a:xfrm>
          <a:off x="0" y="2952626"/>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BF389-4F43-4F19-9083-D503B2DFE4CA}">
      <dsp:nvSpPr>
        <dsp:cNvPr id="0" name=""/>
        <dsp:cNvSpPr/>
      </dsp:nvSpPr>
      <dsp:spPr>
        <a:xfrm>
          <a:off x="0" y="2952626"/>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Купаться в вечернее время после захода солнца. </a:t>
          </a:r>
        </a:p>
      </dsp:txBody>
      <dsp:txXfrm>
        <a:off x="0" y="2952626"/>
        <a:ext cx="10753725" cy="590525"/>
      </dsp:txXfrm>
    </dsp:sp>
    <dsp:sp modelId="{1F096252-65AE-44EA-B1FA-2984FB4408B1}">
      <dsp:nvSpPr>
        <dsp:cNvPr id="0" name=""/>
        <dsp:cNvSpPr/>
      </dsp:nvSpPr>
      <dsp:spPr>
        <a:xfrm>
          <a:off x="0" y="354315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EDF903-2FC9-486A-ABFA-F5B77B267BBD}">
      <dsp:nvSpPr>
        <dsp:cNvPr id="0" name=""/>
        <dsp:cNvSpPr/>
      </dsp:nvSpPr>
      <dsp:spPr>
        <a:xfrm>
          <a:off x="0" y="3543151"/>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Прыгать в воду в незнакомых местах. </a:t>
          </a:r>
        </a:p>
      </dsp:txBody>
      <dsp:txXfrm>
        <a:off x="0" y="3543151"/>
        <a:ext cx="10753725" cy="590525"/>
      </dsp:txXfrm>
    </dsp:sp>
    <dsp:sp modelId="{8A03AB82-04D8-43FB-ACF6-DD099CACD9A9}">
      <dsp:nvSpPr>
        <dsp:cNvPr id="0" name=""/>
        <dsp:cNvSpPr/>
      </dsp:nvSpPr>
      <dsp:spPr>
        <a:xfrm>
          <a:off x="0" y="4133676"/>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F1AD96-694B-45D4-9AA3-9FB91EC735AA}">
      <dsp:nvSpPr>
        <dsp:cNvPr id="0" name=""/>
        <dsp:cNvSpPr/>
      </dsp:nvSpPr>
      <dsp:spPr>
        <a:xfrm>
          <a:off x="0" y="4133676"/>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ru-RU" sz="2100" b="1" i="0" kern="1200"/>
            <a:t>Купаться у крутых, обрывистых берегов. </a:t>
          </a:r>
        </a:p>
      </dsp:txBody>
      <dsp:txXfrm>
        <a:off x="0" y="4133676"/>
        <a:ext cx="10753725" cy="5905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DB166-B478-48FB-B110-6218ADEBD026}">
      <dsp:nvSpPr>
        <dsp:cNvPr id="0" name=""/>
        <dsp:cNvSpPr/>
      </dsp:nvSpPr>
      <dsp:spPr>
        <a:xfrm rot="10800000">
          <a:off x="2103802" y="2140"/>
          <a:ext cx="7151227" cy="121021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671" tIns="72390" rIns="135128" bIns="72390" numCol="1" spcCol="1270" anchor="ctr" anchorCtr="0">
          <a:noAutofit/>
        </a:bodyPr>
        <a:lstStyle/>
        <a:p>
          <a:pPr lvl="0" algn="ctr" defTabSz="844550">
            <a:lnSpc>
              <a:spcPct val="90000"/>
            </a:lnSpc>
            <a:spcBef>
              <a:spcPct val="0"/>
            </a:spcBef>
            <a:spcAft>
              <a:spcPct val="35000"/>
            </a:spcAft>
          </a:pPr>
          <a:r>
            <a:rPr lang="ru-RU" sz="1900" kern="1200"/>
            <a:t>Если собака собирается напасть, иногда могут помочь твердо сказанные команды: «Фу!», «Стоять!», «Сидеть!».</a:t>
          </a:r>
        </a:p>
      </dsp:txBody>
      <dsp:txXfrm rot="10800000">
        <a:off x="2406355" y="2140"/>
        <a:ext cx="6848674" cy="1210214"/>
      </dsp:txXfrm>
    </dsp:sp>
    <dsp:sp modelId="{2147558F-36DC-4FED-A1AE-B7466B973DA0}">
      <dsp:nvSpPr>
        <dsp:cNvPr id="0" name=""/>
        <dsp:cNvSpPr/>
      </dsp:nvSpPr>
      <dsp:spPr>
        <a:xfrm>
          <a:off x="1498646" y="2140"/>
          <a:ext cx="1210214" cy="1210214"/>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FFE45D-77DA-49C2-BEA5-F96581BF5B1D}">
      <dsp:nvSpPr>
        <dsp:cNvPr id="0" name=""/>
        <dsp:cNvSpPr/>
      </dsp:nvSpPr>
      <dsp:spPr>
        <a:xfrm rot="10800000">
          <a:off x="2103802" y="1573612"/>
          <a:ext cx="7151227" cy="121021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671" tIns="72390" rIns="135128" bIns="72390" numCol="1" spcCol="1270" anchor="ctr" anchorCtr="0">
          <a:noAutofit/>
        </a:bodyPr>
        <a:lstStyle/>
        <a:p>
          <a:pPr lvl="0" algn="ctr" defTabSz="844550">
            <a:lnSpc>
              <a:spcPct val="90000"/>
            </a:lnSpc>
            <a:spcBef>
              <a:spcPct val="0"/>
            </a:spcBef>
            <a:spcAft>
              <a:spcPct val="35000"/>
            </a:spcAft>
          </a:pPr>
          <a:r>
            <a:rPr lang="ru-RU" sz="1900" kern="1200"/>
            <a:t>Особенно следует опасаться приседающей собаки —она готовится к прыжку. На всякий случай лучше сразу защитить горло —для этого надо прижать палку или портфель.</a:t>
          </a:r>
        </a:p>
      </dsp:txBody>
      <dsp:txXfrm rot="10800000">
        <a:off x="2406355" y="1573612"/>
        <a:ext cx="6848674" cy="1210214"/>
      </dsp:txXfrm>
    </dsp:sp>
    <dsp:sp modelId="{215A986E-9887-4F34-8A8A-A4170227CF76}">
      <dsp:nvSpPr>
        <dsp:cNvPr id="0" name=""/>
        <dsp:cNvSpPr/>
      </dsp:nvSpPr>
      <dsp:spPr>
        <a:xfrm>
          <a:off x="1498695" y="1573612"/>
          <a:ext cx="1210214" cy="1210214"/>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05C9A1-066B-4FEE-9CE3-8B8EC3F3C1B0}">
      <dsp:nvSpPr>
        <dsp:cNvPr id="0" name=""/>
        <dsp:cNvSpPr/>
      </dsp:nvSpPr>
      <dsp:spPr>
        <a:xfrm rot="10800000">
          <a:off x="2103802" y="3145084"/>
          <a:ext cx="7151227" cy="121021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671" tIns="72390" rIns="135128" bIns="72390" numCol="1" spcCol="1270" anchor="ctr" anchorCtr="0">
          <a:noAutofit/>
        </a:bodyPr>
        <a:lstStyle/>
        <a:p>
          <a:pPr lvl="0" algn="ctr" defTabSz="844550">
            <a:lnSpc>
              <a:spcPct val="90000"/>
            </a:lnSpc>
            <a:spcBef>
              <a:spcPct val="0"/>
            </a:spcBef>
            <a:spcAft>
              <a:spcPct val="35000"/>
            </a:spcAft>
          </a:pPr>
          <a:r>
            <a:rPr lang="ru-RU" sz="1900" kern="1200" dirty="0"/>
            <a:t>Самое чувствительное место у собаки —нос. Иногда достаточно чем-нибудь попасть в него, чтобы собака убежала.</a:t>
          </a:r>
        </a:p>
      </dsp:txBody>
      <dsp:txXfrm rot="10800000">
        <a:off x="2406355" y="3145084"/>
        <a:ext cx="6848674" cy="1210214"/>
      </dsp:txXfrm>
    </dsp:sp>
    <dsp:sp modelId="{6F73205B-D153-4377-B35A-4E28641FDD88}">
      <dsp:nvSpPr>
        <dsp:cNvPr id="0" name=""/>
        <dsp:cNvSpPr/>
      </dsp:nvSpPr>
      <dsp:spPr>
        <a:xfrm>
          <a:off x="1498695" y="3145084"/>
          <a:ext cx="1210214" cy="1210214"/>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FD565-0855-45EA-A613-21B6D088B05C}">
      <dsp:nvSpPr>
        <dsp:cNvPr id="0" name=""/>
        <dsp:cNvSpPr/>
      </dsp:nvSpPr>
      <dsp:spPr>
        <a:xfrm>
          <a:off x="0" y="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2AE2A-A758-4F8A-B16D-0A8DAF90F91F}">
      <dsp:nvSpPr>
        <dsp:cNvPr id="0" name=""/>
        <dsp:cNvSpPr/>
      </dsp:nvSpPr>
      <dsp:spPr>
        <a:xfrm>
          <a:off x="0" y="0"/>
          <a:ext cx="10753725" cy="1211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ru-RU" sz="3000" kern="1200"/>
            <a:t>Если есть возможность, нужно тщательно промыть рану.</a:t>
          </a:r>
        </a:p>
      </dsp:txBody>
      <dsp:txXfrm>
        <a:off x="0" y="0"/>
        <a:ext cx="10753725" cy="1211801"/>
      </dsp:txXfrm>
    </dsp:sp>
    <dsp:sp modelId="{86F37BD9-C714-45A4-A0E8-E08FC6FEF741}">
      <dsp:nvSpPr>
        <dsp:cNvPr id="0" name=""/>
        <dsp:cNvSpPr/>
      </dsp:nvSpPr>
      <dsp:spPr>
        <a:xfrm>
          <a:off x="0" y="121180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2F638-3EFA-4EC2-A5E9-7D23FB9F7410}">
      <dsp:nvSpPr>
        <dsp:cNvPr id="0" name=""/>
        <dsp:cNvSpPr/>
      </dsp:nvSpPr>
      <dsp:spPr>
        <a:xfrm>
          <a:off x="0" y="1211801"/>
          <a:ext cx="10753725" cy="1211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ru-RU" sz="3000" kern="1200"/>
            <a:t>После этого постарайтесь остановить кровотечение, положите на рану стерильную повязку и обязательно обратитесь к врачу!</a:t>
          </a:r>
        </a:p>
      </dsp:txBody>
      <dsp:txXfrm>
        <a:off x="0" y="1211801"/>
        <a:ext cx="10753725" cy="12118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130A9-030B-47F3-9CFD-555D497D173C}">
      <dsp:nvSpPr>
        <dsp:cNvPr id="0" name=""/>
        <dsp:cNvSpPr/>
      </dsp:nvSpPr>
      <dsp:spPr>
        <a:xfrm>
          <a:off x="0" y="1505"/>
          <a:ext cx="10340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66410-8F5B-4877-A835-059FE2CA3B3C}">
      <dsp:nvSpPr>
        <dsp:cNvPr id="0" name=""/>
        <dsp:cNvSpPr/>
      </dsp:nvSpPr>
      <dsp:spPr>
        <a:xfrm>
          <a:off x="0" y="1505"/>
          <a:ext cx="10340531" cy="1027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ru-RU" sz="2800" kern="1200"/>
            <a:t>В незнакомой местности всегда спрашивайте местных жителей о «змеиных местах».</a:t>
          </a:r>
        </a:p>
      </dsp:txBody>
      <dsp:txXfrm>
        <a:off x="0" y="1505"/>
        <a:ext cx="10340531" cy="1027030"/>
      </dsp:txXfrm>
    </dsp:sp>
    <dsp:sp modelId="{DDA5E56A-42F3-41D7-A436-1B7E3B0F3969}">
      <dsp:nvSpPr>
        <dsp:cNvPr id="0" name=""/>
        <dsp:cNvSpPr/>
      </dsp:nvSpPr>
      <dsp:spPr>
        <a:xfrm>
          <a:off x="0" y="1028536"/>
          <a:ext cx="10340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EC17F7-8F60-4B08-A8D5-4BC8746715E5}">
      <dsp:nvSpPr>
        <dsp:cNvPr id="0" name=""/>
        <dsp:cNvSpPr/>
      </dsp:nvSpPr>
      <dsp:spPr>
        <a:xfrm>
          <a:off x="0" y="1028536"/>
          <a:ext cx="10340531" cy="1027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ru-RU" sz="2800" kern="1200"/>
            <a:t>Собираясь в лес за грибами и ягодами, обязательно надевайте сапоги.</a:t>
          </a:r>
        </a:p>
      </dsp:txBody>
      <dsp:txXfrm>
        <a:off x="0" y="1028536"/>
        <a:ext cx="10340531" cy="1027030"/>
      </dsp:txXfrm>
    </dsp:sp>
    <dsp:sp modelId="{5D7D4BC6-0349-4290-A225-45344AE9365E}">
      <dsp:nvSpPr>
        <dsp:cNvPr id="0" name=""/>
        <dsp:cNvSpPr/>
      </dsp:nvSpPr>
      <dsp:spPr>
        <a:xfrm>
          <a:off x="0" y="2055566"/>
          <a:ext cx="1034053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C413D8-1C2F-4E62-8943-06FD24ACD14A}">
      <dsp:nvSpPr>
        <dsp:cNvPr id="0" name=""/>
        <dsp:cNvSpPr/>
      </dsp:nvSpPr>
      <dsp:spPr>
        <a:xfrm>
          <a:off x="0" y="2055566"/>
          <a:ext cx="10340531" cy="1027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ru-RU" sz="2800" kern="1200"/>
            <a:t>Увидев змею, не трогайте ее, а обойдите. Если гадюка свернулась кольцом, значит, она собирается броситься на человека.</a:t>
          </a:r>
        </a:p>
      </dsp:txBody>
      <dsp:txXfrm>
        <a:off x="0" y="2055566"/>
        <a:ext cx="10340531" cy="10270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089FA-3C2B-49CF-916E-6048C50F2331}">
      <dsp:nvSpPr>
        <dsp:cNvPr id="0" name=""/>
        <dsp:cNvSpPr/>
      </dsp:nvSpPr>
      <dsp:spPr>
        <a:xfrm>
          <a:off x="0" y="61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BD835-F100-4BEC-9F7F-E42C654E2D72}">
      <dsp:nvSpPr>
        <dsp:cNvPr id="0" name=""/>
        <dsp:cNvSpPr/>
      </dsp:nvSpPr>
      <dsp:spPr>
        <a:xfrm>
          <a:off x="0" y="611"/>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Успокойтесь, остановитесь и попробуйте вспомнить дорогу. </a:t>
          </a:r>
        </a:p>
      </dsp:txBody>
      <dsp:txXfrm>
        <a:off x="0" y="611"/>
        <a:ext cx="10753725" cy="715111"/>
      </dsp:txXfrm>
    </dsp:sp>
    <dsp:sp modelId="{70CA3BCF-61F0-429F-AA96-334AD2DD0641}">
      <dsp:nvSpPr>
        <dsp:cNvPr id="0" name=""/>
        <dsp:cNvSpPr/>
      </dsp:nvSpPr>
      <dsp:spPr>
        <a:xfrm>
          <a:off x="0" y="715723"/>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F9488A-F07D-4FC7-BF51-8908BD73F47F}">
      <dsp:nvSpPr>
        <dsp:cNvPr id="0" name=""/>
        <dsp:cNvSpPr/>
      </dsp:nvSpPr>
      <dsp:spPr>
        <a:xfrm>
          <a:off x="0" y="715723"/>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dirty="0"/>
            <a:t>— Если у вас есть мобильный телефон, позвоните в службу спасения (112) и сообщите свои примерные ориентиры. </a:t>
          </a:r>
        </a:p>
      </dsp:txBody>
      <dsp:txXfrm>
        <a:off x="0" y="715723"/>
        <a:ext cx="10753725" cy="715111"/>
      </dsp:txXfrm>
    </dsp:sp>
    <dsp:sp modelId="{8233BABA-1194-4408-BC0B-FABAC570FF2B}">
      <dsp:nvSpPr>
        <dsp:cNvPr id="0" name=""/>
        <dsp:cNvSpPr/>
      </dsp:nvSpPr>
      <dsp:spPr>
        <a:xfrm>
          <a:off x="0" y="143083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63AFA-4098-4BC5-8683-5F0D551BA4A9}">
      <dsp:nvSpPr>
        <dsp:cNvPr id="0" name=""/>
        <dsp:cNvSpPr/>
      </dsp:nvSpPr>
      <dsp:spPr>
        <a:xfrm>
          <a:off x="0" y="1430835"/>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Идите на шум железной дороги, машин, лай собак. </a:t>
          </a:r>
        </a:p>
      </dsp:txBody>
      <dsp:txXfrm>
        <a:off x="0" y="1430835"/>
        <a:ext cx="10753725" cy="715111"/>
      </dsp:txXfrm>
    </dsp:sp>
    <dsp:sp modelId="{66E185E2-C0A1-4950-B39F-8D8EBC087767}">
      <dsp:nvSpPr>
        <dsp:cNvPr id="0" name=""/>
        <dsp:cNvSpPr/>
      </dsp:nvSpPr>
      <dsp:spPr>
        <a:xfrm>
          <a:off x="0" y="2145947"/>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7EDF9D-6420-4496-94F2-888FC4E5D1BC}">
      <dsp:nvSpPr>
        <dsp:cNvPr id="0" name=""/>
        <dsp:cNvSpPr/>
      </dsp:nvSpPr>
      <dsp:spPr>
        <a:xfrm>
          <a:off x="0" y="2145947"/>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Выходите на воду и двигайтесь вниз по течению. Ручей обязательно выведет к реке, река — к людям. </a:t>
          </a:r>
        </a:p>
      </dsp:txBody>
      <dsp:txXfrm>
        <a:off x="0" y="2145947"/>
        <a:ext cx="10753725" cy="715111"/>
      </dsp:txXfrm>
    </dsp:sp>
    <dsp:sp modelId="{3A4CBEDB-3F4A-4B02-8AEE-C2BA5A825A47}">
      <dsp:nvSpPr>
        <dsp:cNvPr id="0" name=""/>
        <dsp:cNvSpPr/>
      </dsp:nvSpPr>
      <dsp:spPr>
        <a:xfrm>
          <a:off x="0" y="2861058"/>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80BA4E-477A-46D8-B73C-F890A945BA81}">
      <dsp:nvSpPr>
        <dsp:cNvPr id="0" name=""/>
        <dsp:cNvSpPr/>
      </dsp:nvSpPr>
      <dsp:spPr>
        <a:xfrm>
          <a:off x="0" y="2861058"/>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Если удалось выйти на линию электропередач или железную дорогу, вы, рано или поздно, попадете к людям. </a:t>
          </a:r>
        </a:p>
      </dsp:txBody>
      <dsp:txXfrm>
        <a:off x="0" y="2861058"/>
        <a:ext cx="10753725" cy="715111"/>
      </dsp:txXfrm>
    </dsp:sp>
    <dsp:sp modelId="{E831AE30-3424-4654-901D-EB10B7F21D0B}">
      <dsp:nvSpPr>
        <dsp:cNvPr id="0" name=""/>
        <dsp:cNvSpPr/>
      </dsp:nvSpPr>
      <dsp:spPr>
        <a:xfrm>
          <a:off x="0" y="357617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9D23E1-6409-4A6E-B5CC-EF2ED359983A}">
      <dsp:nvSpPr>
        <dsp:cNvPr id="0" name=""/>
        <dsp:cNvSpPr/>
      </dsp:nvSpPr>
      <dsp:spPr>
        <a:xfrm>
          <a:off x="0" y="3576170"/>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a:t>— Если точно знаете, что вас будут искать — оставайтесь на месте, разведите костер, пойте песни — по дыму и голосу найти человека легко. Колотите палками о деревья — звук от них далеко расходится по лесу. </a:t>
          </a:r>
        </a:p>
      </dsp:txBody>
      <dsp:txXfrm>
        <a:off x="0" y="3576170"/>
        <a:ext cx="10753725" cy="715111"/>
      </dsp:txXfrm>
    </dsp:sp>
    <dsp:sp modelId="{8CB99A42-F729-4F3F-A682-93DAB42B8F7F}">
      <dsp:nvSpPr>
        <dsp:cNvPr id="0" name=""/>
        <dsp:cNvSpPr/>
      </dsp:nvSpPr>
      <dsp:spPr>
        <a:xfrm>
          <a:off x="0" y="4291282"/>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4ADF1A-D807-4C01-9A23-56A302807731}">
      <dsp:nvSpPr>
        <dsp:cNvPr id="0" name=""/>
        <dsp:cNvSpPr/>
      </dsp:nvSpPr>
      <dsp:spPr>
        <a:xfrm>
          <a:off x="0" y="4291282"/>
          <a:ext cx="10753725" cy="715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ru-RU" sz="1800" kern="1200" dirty="0"/>
            <a:t>— Если начинает темнеть, не паникуйте. Сделайте постель из лапника, костер желательно поддерживать всю ночь — киньте туда пару толстых веток. Лучше зажигать несколько маленьких костров, чем один большой. </a:t>
          </a:r>
        </a:p>
      </dsp:txBody>
      <dsp:txXfrm>
        <a:off x="0" y="4291282"/>
        <a:ext cx="10753725" cy="7151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D2D06-D80A-45C4-9D25-968DEDA2A37B}">
      <dsp:nvSpPr>
        <dsp:cNvPr id="0" name=""/>
        <dsp:cNvSpPr/>
      </dsp:nvSpPr>
      <dsp:spPr>
        <a:xfrm>
          <a:off x="0" y="2768"/>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D5442-6AB0-48C2-8C08-008EB4C4C836}">
      <dsp:nvSpPr>
        <dsp:cNvPr id="0" name=""/>
        <dsp:cNvSpPr/>
      </dsp:nvSpPr>
      <dsp:spPr>
        <a:xfrm>
          <a:off x="0" y="2768"/>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b="1" kern="1200"/>
            <a:t>В пожароопасный период ни в коем случае не пользуйтесь открытым огнем в лесу!   </a:t>
          </a:r>
          <a:endParaRPr lang="ru-RU" sz="1900" kern="1200"/>
        </a:p>
      </dsp:txBody>
      <dsp:txXfrm>
        <a:off x="0" y="2768"/>
        <a:ext cx="8710366" cy="944128"/>
      </dsp:txXfrm>
    </dsp:sp>
    <dsp:sp modelId="{F7D8EEF4-C4D2-46DA-A0F3-3FEF35A45ECA}">
      <dsp:nvSpPr>
        <dsp:cNvPr id="0" name=""/>
        <dsp:cNvSpPr/>
      </dsp:nvSpPr>
      <dsp:spPr>
        <a:xfrm>
          <a:off x="0" y="946897"/>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3BE6C-1BDD-44B5-B1AC-3CFE24381162}">
      <dsp:nvSpPr>
        <dsp:cNvPr id="0" name=""/>
        <dsp:cNvSpPr/>
      </dsp:nvSpPr>
      <dsp:spPr>
        <a:xfrm>
          <a:off x="0" y="946897"/>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a:t>К таким периодам относятся середина и конец весны (лесная почва покрыта сухими листьями и травой), а также все лето и начало осени, когда стоит жаркая погода при отсутствии осадков более недели. </a:t>
          </a:r>
        </a:p>
      </dsp:txBody>
      <dsp:txXfrm>
        <a:off x="0" y="946897"/>
        <a:ext cx="8710366" cy="944128"/>
      </dsp:txXfrm>
    </dsp:sp>
    <dsp:sp modelId="{701599D9-0428-4DDF-B058-2E22EF1E136D}">
      <dsp:nvSpPr>
        <dsp:cNvPr id="0" name=""/>
        <dsp:cNvSpPr/>
      </dsp:nvSpPr>
      <dsp:spPr>
        <a:xfrm>
          <a:off x="0" y="1891025"/>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403A42-3BF5-44C5-8ACA-2786FF8F54E0}">
      <dsp:nvSpPr>
        <dsp:cNvPr id="0" name=""/>
        <dsp:cNvSpPr/>
      </dsp:nvSpPr>
      <dsp:spPr>
        <a:xfrm>
          <a:off x="0" y="1891025"/>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dirty="0"/>
            <a:t>Не разводите костер в тех местах, где много сухой травы, в хвойных молодняках, на участках леса, не очищенных от порубочных остатков. </a:t>
          </a:r>
        </a:p>
      </dsp:txBody>
      <dsp:txXfrm>
        <a:off x="0" y="1891025"/>
        <a:ext cx="8710366" cy="944128"/>
      </dsp:txXfrm>
    </dsp:sp>
    <dsp:sp modelId="{13688168-8CD6-4BA7-BDBF-B011CBE232D7}">
      <dsp:nvSpPr>
        <dsp:cNvPr id="0" name=""/>
        <dsp:cNvSpPr/>
      </dsp:nvSpPr>
      <dsp:spPr>
        <a:xfrm>
          <a:off x="0" y="2835154"/>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31A60-1DB8-48D6-9BDB-4ABC9C1E4446}">
      <dsp:nvSpPr>
        <dsp:cNvPr id="0" name=""/>
        <dsp:cNvSpPr/>
      </dsp:nvSpPr>
      <dsp:spPr>
        <a:xfrm>
          <a:off x="0" y="2835154"/>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a:t>Если в данной местности введен особый противопожарный режим, категорически запрещается посещение лесов до его отмены. </a:t>
          </a:r>
        </a:p>
      </dsp:txBody>
      <dsp:txXfrm>
        <a:off x="0" y="2835154"/>
        <a:ext cx="8710366" cy="944128"/>
      </dsp:txXfrm>
    </dsp:sp>
    <dsp:sp modelId="{A386928C-784C-4FF3-A89D-0FF4B9908607}">
      <dsp:nvSpPr>
        <dsp:cNvPr id="0" name=""/>
        <dsp:cNvSpPr/>
      </dsp:nvSpPr>
      <dsp:spPr>
        <a:xfrm>
          <a:off x="0" y="3779282"/>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2EF8AE-9167-4CA6-AEEA-FDBE0D487146}">
      <dsp:nvSpPr>
        <dsp:cNvPr id="0" name=""/>
        <dsp:cNvSpPr/>
      </dsp:nvSpPr>
      <dsp:spPr>
        <a:xfrm>
          <a:off x="0" y="3779282"/>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a:t>Не берите с собой в лес легковоспламеняющиеся жидкости, а также пропитанные ими материалы. </a:t>
          </a:r>
        </a:p>
      </dsp:txBody>
      <dsp:txXfrm>
        <a:off x="0" y="3779282"/>
        <a:ext cx="8710366" cy="944128"/>
      </dsp:txXfrm>
    </dsp:sp>
    <dsp:sp modelId="{3DB3EEC4-8D1B-440D-8F0A-D26F2FBE13DF}">
      <dsp:nvSpPr>
        <dsp:cNvPr id="0" name=""/>
        <dsp:cNvSpPr/>
      </dsp:nvSpPr>
      <dsp:spPr>
        <a:xfrm>
          <a:off x="0" y="4723410"/>
          <a:ext cx="871036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837A5-23AB-4EEA-911F-484435790B81}">
      <dsp:nvSpPr>
        <dsp:cNvPr id="0" name=""/>
        <dsp:cNvSpPr/>
      </dsp:nvSpPr>
      <dsp:spPr>
        <a:xfrm>
          <a:off x="0" y="4723410"/>
          <a:ext cx="8710366" cy="944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ru-RU" sz="1900" kern="1200"/>
            <a:t>Не оставляйте в лесу никаких стеклянных осколков: при попадании солнечных лучей эти осколки могут сфокусировать их, что приведет к возникновению пожара.</a:t>
          </a:r>
        </a:p>
      </dsp:txBody>
      <dsp:txXfrm>
        <a:off x="0" y="4723410"/>
        <a:ext cx="8710366" cy="94412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B142C-558A-4BD1-8EFC-223E2407194B}" type="datetimeFigureOut">
              <a:rPr lang="ru-RU" smtClean="0"/>
              <a:t>05.04.2021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4ECDC-CDED-4F5F-A612-55D784F7F459}" type="slidenum">
              <a:rPr lang="ru-RU" smtClean="0"/>
              <a:t>‹#›</a:t>
            </a:fld>
            <a:endParaRPr lang="ru-RU"/>
          </a:p>
        </p:txBody>
      </p:sp>
    </p:spTree>
    <p:extLst>
      <p:ext uri="{BB962C8B-B14F-4D97-AF65-F5344CB8AC3E}">
        <p14:creationId xmlns:p14="http://schemas.microsoft.com/office/powerpoint/2010/main" val="292908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Здравствуйте ребята, сегодня мы познакомимся с основными правилами поведения в природной среде (на льду, на воде, в лесу и при общении с животными), а также узнаем правила оказания первой помощи при различных ситуациях.</a:t>
            </a:r>
          </a:p>
        </p:txBody>
      </p:sp>
      <p:sp>
        <p:nvSpPr>
          <p:cNvPr id="4" name="Номер слайда 3"/>
          <p:cNvSpPr>
            <a:spLocks noGrp="1"/>
          </p:cNvSpPr>
          <p:nvPr>
            <p:ph type="sldNum" sz="quarter" idx="5"/>
          </p:nvPr>
        </p:nvSpPr>
        <p:spPr/>
        <p:txBody>
          <a:bodyPr/>
          <a:lstStyle/>
          <a:p>
            <a:fld id="{79D4ECDC-CDED-4F5F-A612-55D784F7F459}" type="slidenum">
              <a:rPr lang="ru-RU" smtClean="0"/>
              <a:t>1</a:t>
            </a:fld>
            <a:endParaRPr lang="ru-RU"/>
          </a:p>
        </p:txBody>
      </p:sp>
    </p:spTree>
    <p:extLst>
      <p:ext uri="{BB962C8B-B14F-4D97-AF65-F5344CB8AC3E}">
        <p14:creationId xmlns:p14="http://schemas.microsoft.com/office/powerpoint/2010/main" val="3569725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Таежный клещ(латинское название </a:t>
            </a:r>
            <a:r>
              <a:rPr lang="ru-RU" sz="1200" kern="1200" dirty="0" err="1">
                <a:solidFill>
                  <a:schemeClr val="tx1"/>
                </a:solidFill>
                <a:effectLst/>
                <a:latin typeface="+mn-lt"/>
                <a:ea typeface="+mn-ea"/>
                <a:cs typeface="+mn-cs"/>
              </a:rPr>
              <a:t>Ixodespersulcatus</a:t>
            </a:r>
            <a:r>
              <a:rPr lang="ru-RU" sz="1200" kern="1200" dirty="0">
                <a:solidFill>
                  <a:schemeClr val="tx1"/>
                </a:solidFill>
                <a:effectLst/>
                <a:latin typeface="+mn-lt"/>
                <a:ea typeface="+mn-ea"/>
                <a:cs typeface="+mn-cs"/>
              </a:rPr>
              <a:t>) часто встречается в европейской и азиатской частях России. Особенно высока его численность на Урале, в Сибири, на Дальнем Востоке. Предпочитает умеренно влажные хвойно-лиственные леса, но часто встречаются в лесопарковых зонах городов и на дачных участках. Самки и самцы нападают на человека с ранней весны, как только сходит снег. Особенно много их бывает в мае -июне. В июле клещей становится постепенно все меньше, а в августе они встречаются совсем редко. Активизируются клещи перед дождем в пасмурную погоду, а в ясный день они опаснее утром и вечером. Летом самой благоприятной для них температурой является + 20°С. Взобравшись на травинку, клещ принимает позу ожидания: тремя парами ног держится за растение, а четвертую, переднюю выставляет вперед и двигает ею в разные стороны, пытаясь почувствовать присутствие теплокровного существа. Стоит оказаться рядом животному или человеку, как он прицепляется к коже, </a:t>
            </a:r>
            <a:endParaRPr lang="ru-RU" dirty="0">
              <a:effectLst/>
            </a:endParaRPr>
          </a:p>
          <a:p>
            <a:r>
              <a:rPr lang="ru-RU" sz="1200" kern="1200" dirty="0">
                <a:solidFill>
                  <a:schemeClr val="tx1"/>
                </a:solidFill>
                <a:effectLst/>
                <a:latin typeface="+mn-lt"/>
                <a:ea typeface="+mn-ea"/>
                <a:cs typeface="+mn-cs"/>
              </a:rPr>
              <a:t>шерсти, одежде и незаметно ползет вверх, пока не найдет укромное место, обычно под одеждой, чтобы присосаться к телу. У человека это чаще спина, подмышки, пах, у животных -голова, шея, пах. </a:t>
            </a:r>
            <a:r>
              <a:rPr lang="ru-RU" sz="1200" kern="1200" dirty="0" err="1">
                <a:solidFill>
                  <a:schemeClr val="tx1"/>
                </a:solidFill>
                <a:effectLst/>
                <a:latin typeface="+mn-lt"/>
                <a:ea typeface="+mn-ea"/>
                <a:cs typeface="+mn-cs"/>
              </a:rPr>
              <a:t>Ползѐт</a:t>
            </a:r>
            <a:r>
              <a:rPr lang="ru-RU" sz="1200" kern="1200" dirty="0">
                <a:solidFill>
                  <a:schemeClr val="tx1"/>
                </a:solidFill>
                <a:effectLst/>
                <a:latin typeface="+mn-lt"/>
                <a:ea typeface="+mn-ea"/>
                <a:cs typeface="+mn-cs"/>
              </a:rPr>
              <a:t> клещ всегда вверх против силы тяжести Земли. В организм жертвы попадает слюна клеща, в которой находятся возбудители болезней. Клещи вводят внутрь тела только центральную часть хоботка, но отцепить их, особенно самку, бывает весьма трудно. Самка высасывает такое количество крови, что вес ее увеличивается более чем в 100 раз. Она становится похожа на серую фасолину, имеющую хоботок и четыре пары ног. Самцы только слегка прикрепляются к телу и высасывают лишь немного крови, что, однако, не мешает им передавать возбудителей опасных инфекций. Насытившись за 5 -6 дней кровью, самка падает с животного на лесную подстилку, откладывает там несколько тысяч яиц и погибает. Лучший способ профилактики этих инфекций—защита от укусов клещей.</a:t>
            </a:r>
            <a:endParaRPr lang="ru-RU" b="1" u="sng" dirty="0"/>
          </a:p>
          <a:p>
            <a:r>
              <a:rPr lang="ru-RU" b="1" u="sng" dirty="0"/>
              <a:t>Вакцинация</a:t>
            </a:r>
            <a:r>
              <a:rPr lang="ru-RU" b="1" dirty="0"/>
              <a:t> </a:t>
            </a:r>
            <a:endParaRPr lang="ru-RU" dirty="0"/>
          </a:p>
          <a:p>
            <a:r>
              <a:rPr lang="ru-RU" dirty="0"/>
              <a:t>Наиболее эффективной защитой от клещевого энцефалита является вакцинация. Все продающиеся средства в зависимости от действующего вещества делятся на 3 группы. </a:t>
            </a:r>
            <a:r>
              <a:rPr lang="ru-RU" dirty="0" err="1"/>
              <a:t>Репеллентные</a:t>
            </a:r>
            <a:r>
              <a:rPr lang="ru-RU" dirty="0"/>
              <a:t> - отпугивают клещей. </a:t>
            </a:r>
            <a:r>
              <a:rPr lang="ru-RU" dirty="0" err="1"/>
              <a:t>Акарицидные</a:t>
            </a:r>
            <a:r>
              <a:rPr lang="ru-RU" dirty="0"/>
              <a:t> - убивают! Инсектицидно-</a:t>
            </a:r>
            <a:r>
              <a:rPr lang="ru-RU" dirty="0" err="1"/>
              <a:t>репеллентные</a:t>
            </a:r>
            <a:r>
              <a:rPr lang="ru-RU" dirty="0"/>
              <a:t> - препараты комбинированного действия, то есть убивающие и отпугивающие клещей. </a:t>
            </a:r>
          </a:p>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26</a:t>
            </a:fld>
            <a:endParaRPr lang="ru-RU"/>
          </a:p>
        </p:txBody>
      </p:sp>
    </p:spTree>
    <p:extLst>
      <p:ext uri="{BB962C8B-B14F-4D97-AF65-F5344CB8AC3E}">
        <p14:creationId xmlns:p14="http://schemas.microsoft.com/office/powerpoint/2010/main" val="167729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Пожары в лесу могут возникнуть в результате воздействия молнии или неосторожной деятельности человека. Такие пожары весьма опасны, а в сухую жаркую погоду они могут принимать масштабы стихийных бедствий. Пожары бывают двух видов: лесной (низовой или верховой) и торфяной. Низовой лесной пожар возникает, как правило, в лиственных лесах; скорость распространения огня невысокая, а высота пламени может достигать 2 м. Верховой лесной пожар типичен для хвойных лесов. Скорость распространения огня выше, чем при лесном низовом пожаре, а в ветреную погоду может быть очень высокой (25—30 км/ч). Торфяные пожары возникают на осушенных или естественных торфяных болотах. Они характеризуются длительным тлением торфа и возникновением сильного задымления воздуха. Торф —легковоспламеняющийся материал, поэтому такие пожары очень опасны. По статистике, большинство лесных пожаров происходят по неосторожности человека. Для того чтобы предотвратить их возникновение, необходимо соблюдать несколько важных правил.</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30</a:t>
            </a:fld>
            <a:endParaRPr lang="ru-RU"/>
          </a:p>
        </p:txBody>
      </p:sp>
    </p:spTree>
    <p:extLst>
      <p:ext uri="{BB962C8B-B14F-4D97-AF65-F5344CB8AC3E}">
        <p14:creationId xmlns:p14="http://schemas.microsoft.com/office/powerpoint/2010/main" val="40437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Травмирование кожи может быть поверхностным —это ссадины, царапины, порезы. С ними можно легко справиться самостоятельно. </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31</a:t>
            </a:fld>
            <a:endParaRPr lang="ru-RU"/>
          </a:p>
        </p:txBody>
      </p:sp>
    </p:spTree>
    <p:extLst>
      <p:ext uri="{BB962C8B-B14F-4D97-AF65-F5344CB8AC3E}">
        <p14:creationId xmlns:p14="http://schemas.microsoft.com/office/powerpoint/2010/main" val="349794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Весенний лед в период с ноября по декабрь, то есть до наступления устойчивых морозов, непрочен. Скрепленный вечерним или ночным холодом, он еще способен выдерживать небольшую нагрузку, но днем, быстро нагреваясь от просачивающейся через него талой воды, становится пористым и очень слабым, хотя сохраняет достаточную толщину.</a:t>
            </a:r>
          </a:p>
          <a:p>
            <a:r>
              <a:rPr lang="ru-RU" sz="1200" kern="1200" dirty="0">
                <a:solidFill>
                  <a:schemeClr val="tx1"/>
                </a:solidFill>
                <a:effectLst/>
                <a:latin typeface="+mn-lt"/>
                <a:ea typeface="+mn-ea"/>
                <a:cs typeface="+mn-cs"/>
              </a:rPr>
              <a:t>Таяние льда:</a:t>
            </a:r>
          </a:p>
          <a:p>
            <a:r>
              <a:rPr lang="ru-RU" sz="1200" kern="1200" dirty="0">
                <a:solidFill>
                  <a:schemeClr val="tx1"/>
                </a:solidFill>
                <a:effectLst/>
                <a:latin typeface="+mn-lt"/>
                <a:ea typeface="+mn-ea"/>
                <a:cs typeface="+mn-cs"/>
              </a:rPr>
              <a:t>•Как правило, водоемы замерзают неравномерно, по частям: сначала у берега, на мелководье, в защищенных от ветра заливах, а затем уже на середине.</a:t>
            </a:r>
          </a:p>
          <a:p>
            <a:r>
              <a:rPr lang="ru-RU" sz="1200" kern="1200" dirty="0">
                <a:solidFill>
                  <a:schemeClr val="tx1"/>
                </a:solidFill>
                <a:effectLst/>
                <a:latin typeface="+mn-lt"/>
                <a:ea typeface="+mn-ea"/>
                <a:cs typeface="+mn-cs"/>
              </a:rPr>
              <a:t>•На озерах, прудах, ставках (на всех водоемах со стоячей водой, особенно на тех, куда не впадает ни один ручеек, в которых нет русла придонной реки, подводных ключей) лед появляется раньше, чем на речках, где течение задерживает льдообразование.</a:t>
            </a:r>
          </a:p>
          <a:p>
            <a:r>
              <a:rPr lang="ru-RU" sz="1200" kern="1200" dirty="0">
                <a:solidFill>
                  <a:schemeClr val="tx1"/>
                </a:solidFill>
                <a:effectLst/>
                <a:latin typeface="+mn-lt"/>
                <a:ea typeface="+mn-ea"/>
                <a:cs typeface="+mn-cs"/>
              </a:rPr>
              <a:t>•На одном и том же водоеме можно встретить чередование льдов, которые при одинаковой толщине обладают различной прочностью и грузоподъемностью.</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a:t>
            </a:fld>
            <a:endParaRPr lang="ru-RU"/>
          </a:p>
        </p:txBody>
      </p:sp>
    </p:spTree>
    <p:extLst>
      <p:ext uri="{BB962C8B-B14F-4D97-AF65-F5344CB8AC3E}">
        <p14:creationId xmlns:p14="http://schemas.microsoft.com/office/powerpoint/2010/main" val="222736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Ежегодно тонкий лед становится причиной гибели людей, чаще всего среди погибших оказываются дети, которые гуляют вблизи замерзших водоемов без присмотра родителей, и рыбаки, выходящие на свой страх и риск на непрочный и коварный лед.</a:t>
            </a:r>
          </a:p>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3</a:t>
            </a:fld>
            <a:endParaRPr lang="ru-RU"/>
          </a:p>
        </p:txBody>
      </p:sp>
    </p:spTree>
    <p:extLst>
      <p:ext uri="{BB962C8B-B14F-4D97-AF65-F5344CB8AC3E}">
        <p14:creationId xmlns:p14="http://schemas.microsoft.com/office/powerpoint/2010/main" val="168411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7</a:t>
            </a:fld>
            <a:endParaRPr lang="ru-RU"/>
          </a:p>
        </p:txBody>
      </p:sp>
    </p:spTree>
    <p:extLst>
      <p:ext uri="{BB962C8B-B14F-4D97-AF65-F5344CB8AC3E}">
        <p14:creationId xmlns:p14="http://schemas.microsoft.com/office/powerpoint/2010/main" val="191695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Причиной несчастных случаев на воде является неумение плавать. Отсюда девиз: «Каждый школьник должен научиться плавать». Человек, умеющий хорошо плавать, чувствует себя на воде спокойно, уверенно и в случае необходимости может помочь товарищу, попавшему в беду. Какая же беда может постигнуть купающегося человека в реке, озере или на море? Анализ причин несчастных случаев с ребятами на воде убедительно доказывает, что нередко человек тонет, если его движения внезапно сковывают судороги.</a:t>
            </a:r>
          </a:p>
          <a:p>
            <a:r>
              <a:rPr lang="ru-RU" sz="1200" kern="1200" dirty="0">
                <a:solidFill>
                  <a:schemeClr val="tx1"/>
                </a:solidFill>
                <a:effectLst/>
                <a:latin typeface="+mn-lt"/>
                <a:ea typeface="+mn-ea"/>
                <a:cs typeface="+mn-cs"/>
              </a:rPr>
              <a:t>Необходимо также знать, что если пловец устал, то лучшим отдыхом будет положение «лежа на спине», при котором, действуя легкими, надавливающими на воду движениями ладоней рук и работой ног, можно поддерживать себя на поверхности воды, чтобы восполнить силы для продолжения плавания. Лучшей гарантией безопасности на воде является соблюдение известного правила: «Никогда не следует идти на проплыв большого расстояния без тренировок». Этого нельзя делать еще и потому, что в случае опасности пловцу не сумеют быстро оказать помощь.</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9</a:t>
            </a:fld>
            <a:endParaRPr lang="ru-RU"/>
          </a:p>
        </p:txBody>
      </p:sp>
    </p:spTree>
    <p:extLst>
      <p:ext uri="{BB962C8B-B14F-4D97-AF65-F5344CB8AC3E}">
        <p14:creationId xmlns:p14="http://schemas.microsoft.com/office/powerpoint/2010/main" val="65949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Действия купающегося в случае появления судороги:-Прежде всего, немедленно переменить стиль плавания —плыть на спине и постараться как можно скорее выйти из воды.</a:t>
            </a:r>
          </a:p>
          <a:p>
            <a:r>
              <a:rPr lang="ru-RU" sz="1200" kern="1200" dirty="0">
                <a:solidFill>
                  <a:schemeClr val="tx1"/>
                </a:solidFill>
                <a:effectLst/>
                <a:latin typeface="+mn-lt"/>
                <a:ea typeface="+mn-ea"/>
                <a:cs typeface="+mn-cs"/>
              </a:rPr>
              <a:t>-При ощущении стягивания пальцев руки надо быстро, с силой сжать кисть руки в кулак, сделать резкое, отбрасывающее движение рукой в наружную сторону и разжать кулак.</a:t>
            </a:r>
          </a:p>
          <a:p>
            <a:r>
              <a:rPr lang="ru-RU" sz="1200" kern="1200" dirty="0">
                <a:solidFill>
                  <a:schemeClr val="tx1"/>
                </a:solidFill>
                <a:effectLst/>
                <a:latin typeface="+mn-lt"/>
                <a:ea typeface="+mn-ea"/>
                <a:cs typeface="+mn-cs"/>
              </a:rPr>
              <a:t>-При судороге икроножной мышцы необходимо, согнувшись, двумя руками обхватить стопу пострадавшей ноги и с силой потянуть ее к себе.</a:t>
            </a:r>
          </a:p>
          <a:p>
            <a:r>
              <a:rPr lang="ru-RU" sz="1200" kern="1200" dirty="0">
                <a:solidFill>
                  <a:schemeClr val="tx1"/>
                </a:solidFill>
                <a:effectLst/>
                <a:latin typeface="+mn-lt"/>
                <a:ea typeface="+mn-ea"/>
                <a:cs typeface="+mn-cs"/>
              </a:rPr>
              <a:t>-При судороге мышц бедра необходимо ухватить рукой ногу с наружной стороны, ниже голени, у лодыжки (за подъем) и, согнув ее в колене, потянуть назад к спине. Если судорога руки или ноги не прошла, повторите прием еще раз. Следует помнить, что работа сведенной мышцей ускоряет исчезновение судорог.</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11</a:t>
            </a:fld>
            <a:endParaRPr lang="ru-RU"/>
          </a:p>
        </p:txBody>
      </p:sp>
    </p:spTree>
    <p:extLst>
      <p:ext uri="{BB962C8B-B14F-4D97-AF65-F5344CB8AC3E}">
        <p14:creationId xmlns:p14="http://schemas.microsoft.com/office/powerpoint/2010/main" val="40102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Тепловой удар–болезненное состояние, возникающее вследствие общего перегрева организма. </a:t>
            </a:r>
          </a:p>
          <a:p>
            <a:r>
              <a:rPr lang="ru-RU" sz="1200" kern="1200" dirty="0">
                <a:solidFill>
                  <a:schemeClr val="tx1"/>
                </a:solidFill>
                <a:effectLst/>
                <a:latin typeface="+mn-lt"/>
                <a:ea typeface="+mn-ea"/>
                <a:cs typeface="+mn-cs"/>
              </a:rPr>
              <a:t>Солнечный удар–частный случай теплового удара, возникает под воздействием солнечных лучей и влияет в первую очередь на мозг. </a:t>
            </a:r>
          </a:p>
          <a:p>
            <a:r>
              <a:rPr lang="ru-RU" sz="1200" kern="1200" dirty="0">
                <a:solidFill>
                  <a:schemeClr val="tx1"/>
                </a:solidFill>
                <a:effectLst/>
                <a:latin typeface="+mn-lt"/>
                <a:ea typeface="+mn-ea"/>
                <a:cs typeface="+mn-cs"/>
              </a:rPr>
              <a:t>От теплового удара страдает весь организм. Тепловой удар возникает тогда, когда основные функции терморегуляции не в состоянии справиться со своими обязанностями и представляет </a:t>
            </a:r>
            <a:r>
              <a:rPr lang="ru-RU" sz="1200" kern="1200" dirty="0" err="1">
                <a:solidFill>
                  <a:schemeClr val="tx1"/>
                </a:solidFill>
                <a:effectLst/>
                <a:latin typeface="+mn-lt"/>
                <a:ea typeface="+mn-ea"/>
                <a:cs typeface="+mn-cs"/>
              </a:rPr>
              <a:t>серьѐзную</a:t>
            </a:r>
            <a:r>
              <a:rPr lang="ru-RU" sz="1200" kern="1200" dirty="0">
                <a:solidFill>
                  <a:schemeClr val="tx1"/>
                </a:solidFill>
                <a:effectLst/>
                <a:latin typeface="+mn-lt"/>
                <a:ea typeface="+mn-ea"/>
                <a:cs typeface="+mn-cs"/>
              </a:rPr>
              <a:t> угрозу для жизни. </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15</a:t>
            </a:fld>
            <a:endParaRPr lang="ru-RU"/>
          </a:p>
        </p:txBody>
      </p:sp>
    </p:spTree>
    <p:extLst>
      <p:ext uri="{BB962C8B-B14F-4D97-AF65-F5344CB8AC3E}">
        <p14:creationId xmlns:p14="http://schemas.microsoft.com/office/powerpoint/2010/main" val="317844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19</a:t>
            </a:fld>
            <a:endParaRPr lang="ru-RU"/>
          </a:p>
        </p:txBody>
      </p:sp>
    </p:spTree>
    <p:extLst>
      <p:ext uri="{BB962C8B-B14F-4D97-AF65-F5344CB8AC3E}">
        <p14:creationId xmlns:p14="http://schemas.microsoft.com/office/powerpoint/2010/main" val="8140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1" dirty="0"/>
              <a:t>Чтобы прогулка в лесную зону за ягодами или грибами принесла только положительные эмоции, настоятельно рекомендует знать и соблюдать элементарные правила безопасного поведения в лесных массивах. </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23</a:t>
            </a:fld>
            <a:endParaRPr lang="ru-RU"/>
          </a:p>
        </p:txBody>
      </p:sp>
    </p:spTree>
    <p:extLst>
      <p:ext uri="{BB962C8B-B14F-4D97-AF65-F5344CB8AC3E}">
        <p14:creationId xmlns:p14="http://schemas.microsoft.com/office/powerpoint/2010/main" val="145401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7893292-A9D2-404F-8D43-AD8CEEFDF23E}" type="datetimeFigureOut">
              <a:rPr lang="ru-RU" smtClean="0"/>
              <a:t>05.04.2021</a:t>
            </a:fld>
            <a:endParaRPr lang="ru-RU"/>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414529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05.04.2021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116538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05.04.2021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73693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05.04.2021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1250748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7893292-A9D2-404F-8D43-AD8CEEFDF23E}" type="datetimeFigureOut">
              <a:rPr lang="ru-RU" smtClean="0"/>
              <a:t>05.04.2021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23563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7893292-A9D2-404F-8D43-AD8CEEFDF23E}" type="datetimeFigureOut">
              <a:rPr lang="ru-RU" smtClean="0"/>
              <a:t>05.04.2021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94441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7893292-A9D2-404F-8D43-AD8CEEFDF23E}" type="datetimeFigureOut">
              <a:rPr lang="ru-RU" smtClean="0"/>
              <a:t>05.04.2021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210180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893292-A9D2-404F-8D43-AD8CEEFDF23E}" type="datetimeFigureOut">
              <a:rPr lang="ru-RU" smtClean="0"/>
              <a:t>05.04.2021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238641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93292-A9D2-404F-8D43-AD8CEEFDF23E}" type="datetimeFigureOut">
              <a:rPr lang="ru-RU" smtClean="0"/>
              <a:t>05.04.2021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48264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a:t>Образец текста</a:t>
            </a:r>
          </a:p>
        </p:txBody>
      </p:sp>
      <p:sp>
        <p:nvSpPr>
          <p:cNvPr id="5" name="Date Placeholder 4"/>
          <p:cNvSpPr>
            <a:spLocks noGrp="1"/>
          </p:cNvSpPr>
          <p:nvPr>
            <p:ph type="dt" sz="half" idx="10"/>
          </p:nvPr>
        </p:nvSpPr>
        <p:spPr/>
        <p:txBody>
          <a:bodyPr/>
          <a:lstStyle/>
          <a:p>
            <a:fld id="{47893292-A9D2-404F-8D43-AD8CEEFDF23E}" type="datetimeFigureOut">
              <a:rPr lang="ru-RU" smtClean="0"/>
              <a:t>05.04.2021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322663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7893292-A9D2-404F-8D43-AD8CEEFDF23E}" type="datetimeFigureOut">
              <a:rPr lang="ru-RU" smtClean="0"/>
              <a:t>05.04.2021</a:t>
            </a:fld>
            <a:endParaRPr lang="ru-RU"/>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402926450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7893292-A9D2-404F-8D43-AD8CEEFDF23E}" type="datetimeFigureOut">
              <a:rPr lang="ru-RU" smtClean="0"/>
              <a:t>05.04.2021</a:t>
            </a:fld>
            <a:endParaRPr lang="ru-RU"/>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ru-RU"/>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364739904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6.xml"/><Relationship Id="rId7" Type="http://schemas.openxmlformats.org/officeDocument/2006/relationships/image" Target="../media/image4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57.png"/><Relationship Id="rId4" Type="http://schemas.openxmlformats.org/officeDocument/2006/relationships/diagramLayout" Target="../diagrams/layout9.xml"/><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DA3B6A-FA21-4518-84FB-36BF6E3BC8B8}"/>
              </a:ext>
            </a:extLst>
          </p:cNvPr>
          <p:cNvSpPr>
            <a:spLocks noGrp="1"/>
          </p:cNvSpPr>
          <p:nvPr>
            <p:ph type="ctrTitle"/>
          </p:nvPr>
        </p:nvSpPr>
        <p:spPr>
          <a:xfrm>
            <a:off x="575224" y="2182547"/>
            <a:ext cx="10782300" cy="2190771"/>
          </a:xfrm>
        </p:spPr>
        <p:txBody>
          <a:bodyPr/>
          <a:lstStyle/>
          <a:p>
            <a:pPr algn="ctr"/>
            <a:r>
              <a:rPr lang="ru-RU" sz="6600" b="1" dirty="0"/>
              <a:t>Правила поведения в природной среде.</a:t>
            </a:r>
            <a:br>
              <a:rPr lang="ru-RU" sz="6600" b="1" dirty="0"/>
            </a:br>
            <a:r>
              <a:rPr lang="ru-RU" sz="6600" b="1" dirty="0"/>
              <a:t>Оказание первой помощи</a:t>
            </a:r>
          </a:p>
        </p:txBody>
      </p:sp>
      <p:sp>
        <p:nvSpPr>
          <p:cNvPr id="3" name="Подзаголовок 2">
            <a:extLst>
              <a:ext uri="{FF2B5EF4-FFF2-40B4-BE49-F238E27FC236}">
                <a16:creationId xmlns:a16="http://schemas.microsoft.com/office/drawing/2014/main" id="{89F538C5-F278-494F-B765-74EE550E34DD}"/>
              </a:ext>
            </a:extLst>
          </p:cNvPr>
          <p:cNvSpPr>
            <a:spLocks noGrp="1"/>
          </p:cNvSpPr>
          <p:nvPr>
            <p:ph type="subTitle" idx="1"/>
          </p:nvPr>
        </p:nvSpPr>
        <p:spPr>
          <a:xfrm>
            <a:off x="575224" y="5053732"/>
            <a:ext cx="11299587" cy="1005588"/>
          </a:xfrm>
        </p:spPr>
        <p:txBody>
          <a:bodyPr>
            <a:normAutofit fontScale="77500" lnSpcReduction="20000"/>
          </a:bodyPr>
          <a:lstStyle/>
          <a:p>
            <a:pPr algn="ctr"/>
            <a:r>
              <a:rPr lang="ru-RU" sz="2400" dirty="0"/>
              <a:t>Врач по гигиене детей и подростков</a:t>
            </a:r>
          </a:p>
          <a:p>
            <a:pPr algn="ctr"/>
            <a:r>
              <a:rPr lang="ru-RU" sz="2400" dirty="0"/>
              <a:t>Центра охраны здоровья детей и подростков ГБПОУ «СОМК»</a:t>
            </a:r>
          </a:p>
          <a:p>
            <a:pPr algn="ctr"/>
            <a:r>
              <a:rPr lang="ru-RU" sz="2400" b="1" dirty="0"/>
              <a:t>Сенцова Наталья Алексеевна</a:t>
            </a:r>
          </a:p>
        </p:txBody>
      </p:sp>
      <p:pic>
        <p:nvPicPr>
          <p:cNvPr id="4" name="Picture 5">
            <a:extLst>
              <a:ext uri="{FF2B5EF4-FFF2-40B4-BE49-F238E27FC236}">
                <a16:creationId xmlns:a16="http://schemas.microsoft.com/office/drawing/2014/main" id="{511429A5-6C0E-459D-BDB0-D5F3E85DA5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8644" y="388612"/>
            <a:ext cx="6120681" cy="81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94BF8894-8B69-4553-8849-31AC11E5BD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6748" y="254523"/>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A6935A8D-FA45-4FCC-A1CB-34291DFF28E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21564" y="303736"/>
            <a:ext cx="87788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02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5CE304-305B-46B9-98DB-151B2F613F40}"/>
              </a:ext>
            </a:extLst>
          </p:cNvPr>
          <p:cNvSpPr>
            <a:spLocks noGrp="1"/>
          </p:cNvSpPr>
          <p:nvPr>
            <p:ph type="title"/>
          </p:nvPr>
        </p:nvSpPr>
        <p:spPr>
          <a:xfrm>
            <a:off x="709611" y="273290"/>
            <a:ext cx="10772775" cy="810793"/>
          </a:xfrm>
        </p:spPr>
        <p:txBody>
          <a:bodyPr>
            <a:normAutofit/>
          </a:bodyPr>
          <a:lstStyle/>
          <a:p>
            <a:pPr algn="ctr"/>
            <a:r>
              <a:rPr lang="ru-RU" sz="4400" b="1" dirty="0"/>
              <a:t>Знаки безопасности на воде</a:t>
            </a:r>
          </a:p>
        </p:txBody>
      </p:sp>
      <p:pic>
        <p:nvPicPr>
          <p:cNvPr id="4" name="Рисунок 3">
            <a:extLst>
              <a:ext uri="{FF2B5EF4-FFF2-40B4-BE49-F238E27FC236}">
                <a16:creationId xmlns:a16="http://schemas.microsoft.com/office/drawing/2014/main" id="{B350DD86-4C8D-4C25-B5AB-AEF6DA382D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8838" y="1310326"/>
            <a:ext cx="10034323" cy="5344998"/>
          </a:xfrm>
          <a:prstGeom prst="rect">
            <a:avLst/>
          </a:prstGeom>
        </p:spPr>
      </p:pic>
    </p:spTree>
    <p:extLst>
      <p:ext uri="{BB962C8B-B14F-4D97-AF65-F5344CB8AC3E}">
        <p14:creationId xmlns:p14="http://schemas.microsoft.com/office/powerpoint/2010/main" val="1573266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286D10-62CC-4EB6-AB97-448DDE1ECA86}"/>
              </a:ext>
            </a:extLst>
          </p:cNvPr>
          <p:cNvSpPr>
            <a:spLocks noGrp="1"/>
          </p:cNvSpPr>
          <p:nvPr>
            <p:ph type="title"/>
          </p:nvPr>
        </p:nvSpPr>
        <p:spPr>
          <a:xfrm>
            <a:off x="709612" y="259835"/>
            <a:ext cx="10772775" cy="1009671"/>
          </a:xfrm>
        </p:spPr>
        <p:txBody>
          <a:bodyPr>
            <a:normAutofit/>
          </a:bodyPr>
          <a:lstStyle/>
          <a:p>
            <a:pPr algn="ctr"/>
            <a:r>
              <a:rPr lang="ru-RU" sz="4400" b="1" dirty="0"/>
              <a:t>Правила поведения на воде</a:t>
            </a:r>
          </a:p>
        </p:txBody>
      </p:sp>
      <p:graphicFrame>
        <p:nvGraphicFramePr>
          <p:cNvPr id="3" name="Объект 2">
            <a:extLst>
              <a:ext uri="{FF2B5EF4-FFF2-40B4-BE49-F238E27FC236}">
                <a16:creationId xmlns:a16="http://schemas.microsoft.com/office/drawing/2014/main" id="{B4A557D7-18D1-417A-BE2C-92DACBCD57CF}"/>
              </a:ext>
            </a:extLst>
          </p:cNvPr>
          <p:cNvGraphicFramePr>
            <a:graphicFrameLocks noGrp="1"/>
          </p:cNvGraphicFramePr>
          <p:nvPr>
            <p:ph idx="1"/>
            <p:extLst>
              <p:ext uri="{D42A27DB-BD31-4B8C-83A1-F6EECF244321}">
                <p14:modId xmlns:p14="http://schemas.microsoft.com/office/powerpoint/2010/main" val="1620602480"/>
              </p:ext>
            </p:extLst>
          </p:nvPr>
        </p:nvGraphicFramePr>
        <p:xfrm>
          <a:off x="728662" y="1670566"/>
          <a:ext cx="10753725" cy="1998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a:extLst>
              <a:ext uri="{FF2B5EF4-FFF2-40B4-BE49-F238E27FC236}">
                <a16:creationId xmlns:a16="http://schemas.microsoft.com/office/drawing/2014/main" id="{A7C26A7F-EC7E-4D35-AC84-CC69AD3D742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4640" y="4190260"/>
            <a:ext cx="3776605" cy="2515726"/>
          </a:xfrm>
          <a:prstGeom prst="rect">
            <a:avLst/>
          </a:prstGeom>
        </p:spPr>
      </p:pic>
      <p:pic>
        <p:nvPicPr>
          <p:cNvPr id="6" name="Рисунок 5">
            <a:extLst>
              <a:ext uri="{FF2B5EF4-FFF2-40B4-BE49-F238E27FC236}">
                <a16:creationId xmlns:a16="http://schemas.microsoft.com/office/drawing/2014/main" id="{53D47231-02A5-4CC3-B88E-C08252D071F1}"/>
              </a:ext>
            </a:extLst>
          </p:cNvPr>
          <p:cNvPicPr>
            <a:picLocks noChangeAspect="1"/>
          </p:cNvPicPr>
          <p:nvPr/>
        </p:nvPicPr>
        <p:blipFill>
          <a:blip r:embed="rId9"/>
          <a:stretch>
            <a:fillRect/>
          </a:stretch>
        </p:blipFill>
        <p:spPr>
          <a:xfrm>
            <a:off x="5724710" y="4781936"/>
            <a:ext cx="5962650" cy="1924050"/>
          </a:xfrm>
          <a:prstGeom prst="rect">
            <a:avLst/>
          </a:prstGeom>
        </p:spPr>
      </p:pic>
    </p:spTree>
    <p:extLst>
      <p:ext uri="{BB962C8B-B14F-4D97-AF65-F5344CB8AC3E}">
        <p14:creationId xmlns:p14="http://schemas.microsoft.com/office/powerpoint/2010/main" val="2498749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D0D267-B7A8-4F21-BFB1-ECEF357ACC3D}"/>
              </a:ext>
            </a:extLst>
          </p:cNvPr>
          <p:cNvSpPr>
            <a:spLocks noGrp="1"/>
          </p:cNvSpPr>
          <p:nvPr>
            <p:ph type="title"/>
          </p:nvPr>
        </p:nvSpPr>
        <p:spPr>
          <a:xfrm>
            <a:off x="676656" y="357490"/>
            <a:ext cx="10772775" cy="681197"/>
          </a:xfrm>
        </p:spPr>
        <p:txBody>
          <a:bodyPr/>
          <a:lstStyle/>
          <a:p>
            <a:pPr algn="ctr"/>
            <a:r>
              <a:rPr lang="ru-RU" sz="4400" b="1" i="1" dirty="0">
                <a:solidFill>
                  <a:srgbClr val="C00000"/>
                </a:solidFill>
              </a:rPr>
              <a:t>При купании категорически запрещается:</a:t>
            </a:r>
            <a:endParaRPr lang="ru-RU" dirty="0">
              <a:solidFill>
                <a:srgbClr val="C00000"/>
              </a:solidFill>
            </a:endParaRPr>
          </a:p>
        </p:txBody>
      </p:sp>
      <p:graphicFrame>
        <p:nvGraphicFramePr>
          <p:cNvPr id="7" name="Объект 6">
            <a:extLst>
              <a:ext uri="{FF2B5EF4-FFF2-40B4-BE49-F238E27FC236}">
                <a16:creationId xmlns:a16="http://schemas.microsoft.com/office/drawing/2014/main" id="{0E48FAEE-96AB-46CB-8184-255F23BD0078}"/>
              </a:ext>
            </a:extLst>
          </p:cNvPr>
          <p:cNvGraphicFramePr>
            <a:graphicFrameLocks noGrp="1"/>
          </p:cNvGraphicFramePr>
          <p:nvPr>
            <p:ph idx="1"/>
            <p:extLst>
              <p:ext uri="{D42A27DB-BD31-4B8C-83A1-F6EECF244321}">
                <p14:modId xmlns:p14="http://schemas.microsoft.com/office/powerpoint/2010/main" val="614983591"/>
              </p:ext>
            </p:extLst>
          </p:nvPr>
        </p:nvGraphicFramePr>
        <p:xfrm>
          <a:off x="676656" y="1393794"/>
          <a:ext cx="10753725" cy="4724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a:extLst>
              <a:ext uri="{FF2B5EF4-FFF2-40B4-BE49-F238E27FC236}">
                <a16:creationId xmlns:a16="http://schemas.microsoft.com/office/drawing/2014/main" id="{862C511E-304B-42EF-A99F-196A3DC74659}"/>
              </a:ext>
            </a:extLst>
          </p:cNvPr>
          <p:cNvPicPr>
            <a:picLocks noChangeAspect="1"/>
          </p:cNvPicPr>
          <p:nvPr/>
        </p:nvPicPr>
        <p:blipFill>
          <a:blip r:embed="rId7"/>
          <a:stretch>
            <a:fillRect/>
          </a:stretch>
        </p:blipFill>
        <p:spPr>
          <a:xfrm>
            <a:off x="8129735" y="4151986"/>
            <a:ext cx="4062265" cy="2706014"/>
          </a:xfrm>
          <a:prstGeom prst="rect">
            <a:avLst/>
          </a:prstGeom>
        </p:spPr>
      </p:pic>
    </p:spTree>
    <p:extLst>
      <p:ext uri="{BB962C8B-B14F-4D97-AF65-F5344CB8AC3E}">
        <p14:creationId xmlns:p14="http://schemas.microsoft.com/office/powerpoint/2010/main" val="2165233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C132C4-B5DC-4A60-84EF-AFB3C07F68E9}"/>
              </a:ext>
            </a:extLst>
          </p:cNvPr>
          <p:cNvSpPr>
            <a:spLocks noGrp="1"/>
          </p:cNvSpPr>
          <p:nvPr>
            <p:ph type="title"/>
          </p:nvPr>
        </p:nvSpPr>
        <p:spPr>
          <a:xfrm>
            <a:off x="657224" y="499533"/>
            <a:ext cx="10772775" cy="814362"/>
          </a:xfrm>
        </p:spPr>
        <p:txBody>
          <a:bodyPr>
            <a:normAutofit/>
          </a:bodyPr>
          <a:lstStyle/>
          <a:p>
            <a:pPr algn="ctr"/>
            <a:r>
              <a:rPr lang="ru-RU" sz="4400" b="1" dirty="0"/>
              <a:t>Первая помощь при утоплении:</a:t>
            </a:r>
            <a:endParaRPr lang="ru-RU" sz="4400" dirty="0"/>
          </a:p>
        </p:txBody>
      </p:sp>
      <p:sp>
        <p:nvSpPr>
          <p:cNvPr id="3" name="Объект 2">
            <a:extLst>
              <a:ext uri="{FF2B5EF4-FFF2-40B4-BE49-F238E27FC236}">
                <a16:creationId xmlns:a16="http://schemas.microsoft.com/office/drawing/2014/main" id="{48D635A4-ECC5-4BFC-BA0F-45A98BBFFBA8}"/>
              </a:ext>
            </a:extLst>
          </p:cNvPr>
          <p:cNvSpPr>
            <a:spLocks noGrp="1"/>
          </p:cNvSpPr>
          <p:nvPr>
            <p:ph idx="1"/>
          </p:nvPr>
        </p:nvSpPr>
        <p:spPr>
          <a:xfrm>
            <a:off x="360518" y="1313895"/>
            <a:ext cx="10753725" cy="4357439"/>
          </a:xfrm>
        </p:spPr>
        <p:txBody>
          <a:bodyPr>
            <a:normAutofit/>
          </a:bodyPr>
          <a:lstStyle/>
          <a:p>
            <a:r>
              <a:rPr lang="ru-RU" sz="2200" dirty="0"/>
              <a:t>- Перенести пострадавшего на безопасное место, согреть.</a:t>
            </a:r>
          </a:p>
          <a:p>
            <a:r>
              <a:rPr lang="ru-RU" sz="2200" dirty="0"/>
              <a:t>- Повернуть утонувшего лицом вниз и опустить голову ниже таза. </a:t>
            </a:r>
          </a:p>
          <a:p>
            <a:r>
              <a:rPr lang="ru-RU" sz="2200" dirty="0"/>
              <a:t>- Очистить рот от слизи. При появлении рвотного и кашлевого рефлексов – добиться полного удаления воды из дыхательных путей и желудка (нельзя терять время на удаления воды из легких и желудка при отсутствии пульса на сонной артерии).</a:t>
            </a:r>
          </a:p>
          <a:p>
            <a:r>
              <a:rPr lang="ru-RU" sz="2200" dirty="0"/>
              <a:t>- При отсутствии пульса на сонной артерии сделать наружный массаж сердца и искусственное дыхание.</a:t>
            </a:r>
          </a:p>
          <a:p>
            <a:r>
              <a:rPr lang="ru-RU" sz="2200" dirty="0"/>
              <a:t>- Доставить пострадавшего в медицинское учреждение.</a:t>
            </a:r>
          </a:p>
          <a:p>
            <a:endParaRPr lang="ru-RU" dirty="0"/>
          </a:p>
        </p:txBody>
      </p:sp>
      <p:pic>
        <p:nvPicPr>
          <p:cNvPr id="4" name="Рисунок 3">
            <a:extLst>
              <a:ext uri="{FF2B5EF4-FFF2-40B4-BE49-F238E27FC236}">
                <a16:creationId xmlns:a16="http://schemas.microsoft.com/office/drawing/2014/main" id="{8019CF03-9D6E-43E4-838A-AFD090993B64}"/>
              </a:ext>
            </a:extLst>
          </p:cNvPr>
          <p:cNvPicPr>
            <a:picLocks noChangeAspect="1"/>
          </p:cNvPicPr>
          <p:nvPr/>
        </p:nvPicPr>
        <p:blipFill>
          <a:blip r:embed="rId2"/>
          <a:stretch>
            <a:fillRect/>
          </a:stretch>
        </p:blipFill>
        <p:spPr>
          <a:xfrm>
            <a:off x="7258639" y="4234841"/>
            <a:ext cx="4898183" cy="2623159"/>
          </a:xfrm>
          <a:prstGeom prst="rect">
            <a:avLst/>
          </a:prstGeom>
        </p:spPr>
      </p:pic>
    </p:spTree>
    <p:extLst>
      <p:ext uri="{BB962C8B-B14F-4D97-AF65-F5344CB8AC3E}">
        <p14:creationId xmlns:p14="http://schemas.microsoft.com/office/powerpoint/2010/main" val="345219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41F8B1-8F57-4DC7-BDC2-760C9B358DB0}"/>
              </a:ext>
            </a:extLst>
          </p:cNvPr>
          <p:cNvSpPr>
            <a:spLocks noGrp="1"/>
          </p:cNvSpPr>
          <p:nvPr>
            <p:ph type="title"/>
          </p:nvPr>
        </p:nvSpPr>
        <p:spPr>
          <a:xfrm>
            <a:off x="620835" y="437388"/>
            <a:ext cx="6738753" cy="3326744"/>
          </a:xfrm>
        </p:spPr>
        <p:txBody>
          <a:bodyPr>
            <a:normAutofit/>
          </a:bodyPr>
          <a:lstStyle/>
          <a:p>
            <a:pPr algn="ctr"/>
            <a:r>
              <a:rPr lang="ru-RU" sz="8000" b="1" dirty="0"/>
              <a:t>Правила пребывания на солнце</a:t>
            </a:r>
            <a:endParaRPr lang="ru-RU" sz="8000" dirty="0"/>
          </a:p>
        </p:txBody>
      </p:sp>
      <p:pic>
        <p:nvPicPr>
          <p:cNvPr id="4" name="Рисунок 3">
            <a:extLst>
              <a:ext uri="{FF2B5EF4-FFF2-40B4-BE49-F238E27FC236}">
                <a16:creationId xmlns:a16="http://schemas.microsoft.com/office/drawing/2014/main" id="{324B9107-69D2-485C-8C99-A908113137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0901" y="2946400"/>
            <a:ext cx="5867400" cy="3911600"/>
          </a:xfrm>
          <a:prstGeom prst="rect">
            <a:avLst/>
          </a:prstGeom>
        </p:spPr>
      </p:pic>
    </p:spTree>
    <p:extLst>
      <p:ext uri="{BB962C8B-B14F-4D97-AF65-F5344CB8AC3E}">
        <p14:creationId xmlns:p14="http://schemas.microsoft.com/office/powerpoint/2010/main" val="1660726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7FC74F-E045-4461-98BB-2BEAFBD3170F}"/>
              </a:ext>
            </a:extLst>
          </p:cNvPr>
          <p:cNvSpPr>
            <a:spLocks noGrp="1"/>
          </p:cNvSpPr>
          <p:nvPr>
            <p:ph type="title"/>
          </p:nvPr>
        </p:nvSpPr>
        <p:spPr>
          <a:xfrm>
            <a:off x="638174" y="384123"/>
            <a:ext cx="10772775" cy="832117"/>
          </a:xfrm>
        </p:spPr>
        <p:txBody>
          <a:bodyPr>
            <a:normAutofit/>
          </a:bodyPr>
          <a:lstStyle/>
          <a:p>
            <a:pPr algn="ctr"/>
            <a:r>
              <a:rPr lang="ru-RU" sz="4400" b="1" dirty="0"/>
              <a:t>Правила пребывания на солнце</a:t>
            </a:r>
          </a:p>
        </p:txBody>
      </p:sp>
      <p:sp>
        <p:nvSpPr>
          <p:cNvPr id="3" name="Объект 2">
            <a:extLst>
              <a:ext uri="{FF2B5EF4-FFF2-40B4-BE49-F238E27FC236}">
                <a16:creationId xmlns:a16="http://schemas.microsoft.com/office/drawing/2014/main" id="{CAE77BC3-DEA3-4B7B-B639-385040C381DB}"/>
              </a:ext>
            </a:extLst>
          </p:cNvPr>
          <p:cNvSpPr>
            <a:spLocks noGrp="1"/>
          </p:cNvSpPr>
          <p:nvPr>
            <p:ph idx="1"/>
          </p:nvPr>
        </p:nvSpPr>
        <p:spPr>
          <a:xfrm>
            <a:off x="638175" y="1322774"/>
            <a:ext cx="7600303" cy="5220070"/>
          </a:xfrm>
        </p:spPr>
        <p:txBody>
          <a:bodyPr/>
          <a:lstStyle/>
          <a:p>
            <a:pPr>
              <a:lnSpc>
                <a:spcPct val="100000"/>
              </a:lnSpc>
              <a:spcBef>
                <a:spcPts val="1800"/>
              </a:spcBef>
            </a:pPr>
            <a:r>
              <a:rPr lang="ru-RU" dirty="0"/>
              <a:t>1. Наиболее опасно пребывание на солнце с 11 до 17 часов дня. В это время риск перегрева максимален.</a:t>
            </a:r>
          </a:p>
          <a:p>
            <a:pPr>
              <a:lnSpc>
                <a:spcPct val="100000"/>
              </a:lnSpc>
              <a:spcBef>
                <a:spcPts val="1800"/>
              </a:spcBef>
            </a:pPr>
            <a:r>
              <a:rPr lang="ru-RU" dirty="0"/>
              <a:t>2. В жаркое время суток старайтесь больше находиться в тени. Избегайте прямых солнечных лучей.</a:t>
            </a:r>
          </a:p>
          <a:p>
            <a:pPr>
              <a:lnSpc>
                <a:spcPct val="100000"/>
              </a:lnSpc>
              <a:spcBef>
                <a:spcPts val="1800"/>
              </a:spcBef>
            </a:pPr>
            <a:r>
              <a:rPr lang="ru-RU" dirty="0"/>
              <a:t>3. Обязательно наденьте головной убор.</a:t>
            </a:r>
          </a:p>
          <a:p>
            <a:pPr>
              <a:lnSpc>
                <a:spcPct val="100000"/>
              </a:lnSpc>
              <a:spcBef>
                <a:spcPts val="1800"/>
              </a:spcBef>
            </a:pPr>
            <a:r>
              <a:rPr lang="ru-RU" dirty="0"/>
              <a:t>4. Пейте много жидкости, лучше минеральной воды (не менее 2 литров в день).</a:t>
            </a:r>
          </a:p>
          <a:p>
            <a:pPr>
              <a:lnSpc>
                <a:spcPct val="100000"/>
              </a:lnSpc>
              <a:spcBef>
                <a:spcPts val="1800"/>
              </a:spcBef>
            </a:pPr>
            <a:r>
              <a:rPr lang="ru-RU" dirty="0"/>
              <a:t>5. После длительного пребывания на солнце входить в воду следует постепенно, чтобы тело привыкло к прохладной воде.</a:t>
            </a:r>
          </a:p>
          <a:p>
            <a:endParaRPr lang="ru-RU" dirty="0"/>
          </a:p>
        </p:txBody>
      </p:sp>
      <p:pic>
        <p:nvPicPr>
          <p:cNvPr id="4" name="Рисунок 3">
            <a:extLst>
              <a:ext uri="{FF2B5EF4-FFF2-40B4-BE49-F238E27FC236}">
                <a16:creationId xmlns:a16="http://schemas.microsoft.com/office/drawing/2014/main" id="{0529E310-9DBA-4FC8-9ADF-0C9B0165FB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42145" y="1691893"/>
            <a:ext cx="2749855" cy="1917575"/>
          </a:xfrm>
          <a:prstGeom prst="rect">
            <a:avLst/>
          </a:prstGeom>
        </p:spPr>
      </p:pic>
      <p:pic>
        <p:nvPicPr>
          <p:cNvPr id="5" name="Рисунок 4">
            <a:extLst>
              <a:ext uri="{FF2B5EF4-FFF2-40B4-BE49-F238E27FC236}">
                <a16:creationId xmlns:a16="http://schemas.microsoft.com/office/drawing/2014/main" id="{A9C39C15-2815-4431-AFC9-13B6B0D36A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07332" y="2707318"/>
            <a:ext cx="1447865" cy="1154466"/>
          </a:xfrm>
          <a:prstGeom prst="rect">
            <a:avLst/>
          </a:prstGeom>
        </p:spPr>
      </p:pic>
      <p:pic>
        <p:nvPicPr>
          <p:cNvPr id="6" name="Рисунок 5">
            <a:extLst>
              <a:ext uri="{FF2B5EF4-FFF2-40B4-BE49-F238E27FC236}">
                <a16:creationId xmlns:a16="http://schemas.microsoft.com/office/drawing/2014/main" id="{D75173AB-9D0A-49D5-80EA-15531B9F6BE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62766" y="3032095"/>
            <a:ext cx="1463970" cy="938444"/>
          </a:xfrm>
          <a:prstGeom prst="rect">
            <a:avLst/>
          </a:prstGeom>
        </p:spPr>
      </p:pic>
      <p:pic>
        <p:nvPicPr>
          <p:cNvPr id="7" name="Рисунок 6">
            <a:extLst>
              <a:ext uri="{FF2B5EF4-FFF2-40B4-BE49-F238E27FC236}">
                <a16:creationId xmlns:a16="http://schemas.microsoft.com/office/drawing/2014/main" id="{ECACA119-CD67-4852-82D9-9ECBC0A615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0118" y="4085121"/>
            <a:ext cx="1344877" cy="1854040"/>
          </a:xfrm>
          <a:prstGeom prst="rect">
            <a:avLst/>
          </a:prstGeom>
        </p:spPr>
      </p:pic>
      <p:pic>
        <p:nvPicPr>
          <p:cNvPr id="8" name="Рисунок 7">
            <a:extLst>
              <a:ext uri="{FF2B5EF4-FFF2-40B4-BE49-F238E27FC236}">
                <a16:creationId xmlns:a16="http://schemas.microsoft.com/office/drawing/2014/main" id="{B158D102-EAE8-4C6F-98F1-67FAEAE9396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20569" y="5638159"/>
            <a:ext cx="2708200" cy="1100877"/>
          </a:xfrm>
          <a:prstGeom prst="rect">
            <a:avLst/>
          </a:prstGeom>
        </p:spPr>
      </p:pic>
      <p:pic>
        <p:nvPicPr>
          <p:cNvPr id="9" name="Рисунок 8">
            <a:extLst>
              <a:ext uri="{FF2B5EF4-FFF2-40B4-BE49-F238E27FC236}">
                <a16:creationId xmlns:a16="http://schemas.microsoft.com/office/drawing/2014/main" id="{21901FAE-2B64-42B7-A5A4-1319A883EB2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61456" y="1030649"/>
            <a:ext cx="1457325" cy="1459653"/>
          </a:xfrm>
          <a:prstGeom prst="rect">
            <a:avLst/>
          </a:prstGeom>
        </p:spPr>
      </p:pic>
    </p:spTree>
    <p:extLst>
      <p:ext uri="{BB962C8B-B14F-4D97-AF65-F5344CB8AC3E}">
        <p14:creationId xmlns:p14="http://schemas.microsoft.com/office/powerpoint/2010/main" val="998430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E83085-D588-4E4C-9026-8A117A7B76DE}"/>
              </a:ext>
            </a:extLst>
          </p:cNvPr>
          <p:cNvSpPr>
            <a:spLocks noGrp="1"/>
          </p:cNvSpPr>
          <p:nvPr>
            <p:ph type="title"/>
          </p:nvPr>
        </p:nvSpPr>
        <p:spPr>
          <a:xfrm>
            <a:off x="657224" y="446266"/>
            <a:ext cx="10772775" cy="769974"/>
          </a:xfrm>
        </p:spPr>
        <p:txBody>
          <a:bodyPr>
            <a:normAutofit/>
          </a:bodyPr>
          <a:lstStyle/>
          <a:p>
            <a:pPr algn="ctr"/>
            <a:r>
              <a:rPr lang="ru-RU" sz="4400" b="1" dirty="0"/>
              <a:t>Симптомы теплового и солнечного удара:</a:t>
            </a:r>
            <a:r>
              <a:rPr lang="ru-RU" sz="4400" dirty="0"/>
              <a:t> </a:t>
            </a:r>
          </a:p>
        </p:txBody>
      </p:sp>
      <p:sp>
        <p:nvSpPr>
          <p:cNvPr id="3" name="Объект 2">
            <a:extLst>
              <a:ext uri="{FF2B5EF4-FFF2-40B4-BE49-F238E27FC236}">
                <a16:creationId xmlns:a16="http://schemas.microsoft.com/office/drawing/2014/main" id="{01E94B44-EAC9-4975-975D-483F3ABD4435}"/>
              </a:ext>
            </a:extLst>
          </p:cNvPr>
          <p:cNvSpPr>
            <a:spLocks noGrp="1"/>
          </p:cNvSpPr>
          <p:nvPr>
            <p:ph idx="1"/>
          </p:nvPr>
        </p:nvSpPr>
        <p:spPr>
          <a:xfrm>
            <a:off x="676656" y="1313895"/>
            <a:ext cx="10753725" cy="5326602"/>
          </a:xfrm>
        </p:spPr>
        <p:txBody>
          <a:bodyPr>
            <a:normAutofit fontScale="92500" lnSpcReduction="20000"/>
          </a:bodyPr>
          <a:lstStyle/>
          <a:p>
            <a:pPr>
              <a:buFont typeface="Courier New" panose="02070309020205020404" pitchFamily="49" charset="0"/>
              <a:buChar char="o"/>
            </a:pPr>
            <a:r>
              <a:rPr lang="ru-RU" dirty="0"/>
              <a:t>покраснение кожи</a:t>
            </a:r>
          </a:p>
          <a:p>
            <a:pPr>
              <a:buFont typeface="Courier New" panose="02070309020205020404" pitchFamily="49" charset="0"/>
              <a:buChar char="o"/>
            </a:pPr>
            <a:r>
              <a:rPr lang="ru-RU" dirty="0"/>
              <a:t>головокружение</a:t>
            </a:r>
          </a:p>
          <a:p>
            <a:pPr>
              <a:buFont typeface="Courier New" panose="02070309020205020404" pitchFamily="49" charset="0"/>
              <a:buChar char="o"/>
            </a:pPr>
            <a:r>
              <a:rPr lang="ru-RU" dirty="0"/>
              <a:t>головная боль</a:t>
            </a:r>
          </a:p>
          <a:p>
            <a:pPr>
              <a:buFont typeface="Courier New" panose="02070309020205020404" pitchFamily="49" charset="0"/>
              <a:buChar char="o"/>
            </a:pPr>
            <a:r>
              <a:rPr lang="ru-RU" dirty="0"/>
              <a:t>тошнота</a:t>
            </a:r>
          </a:p>
          <a:p>
            <a:pPr>
              <a:buFont typeface="Courier New" panose="02070309020205020404" pitchFamily="49" charset="0"/>
              <a:buChar char="o"/>
            </a:pPr>
            <a:r>
              <a:rPr lang="ru-RU" dirty="0"/>
              <a:t>общая слабость </a:t>
            </a:r>
          </a:p>
          <a:p>
            <a:pPr>
              <a:buFont typeface="Courier New" panose="02070309020205020404" pitchFamily="49" charset="0"/>
              <a:buChar char="o"/>
            </a:pPr>
            <a:r>
              <a:rPr lang="ru-RU" dirty="0"/>
              <a:t>вялость</a:t>
            </a:r>
          </a:p>
          <a:p>
            <a:pPr>
              <a:buFont typeface="Courier New" panose="02070309020205020404" pitchFamily="49" charset="0"/>
              <a:buChar char="o"/>
            </a:pPr>
            <a:r>
              <a:rPr lang="ru-RU" dirty="0"/>
              <a:t>ослабление сердечной деятельности </a:t>
            </a:r>
          </a:p>
          <a:p>
            <a:pPr>
              <a:buFont typeface="Courier New" panose="02070309020205020404" pitchFamily="49" charset="0"/>
              <a:buChar char="o"/>
            </a:pPr>
            <a:r>
              <a:rPr lang="ru-RU" dirty="0"/>
              <a:t>сильная жажда </a:t>
            </a:r>
          </a:p>
          <a:p>
            <a:pPr>
              <a:buFont typeface="Courier New" panose="02070309020205020404" pitchFamily="49" charset="0"/>
              <a:buChar char="o"/>
            </a:pPr>
            <a:r>
              <a:rPr lang="ru-RU" dirty="0"/>
              <a:t>шум в ушах</a:t>
            </a:r>
          </a:p>
          <a:p>
            <a:pPr>
              <a:buFont typeface="Courier New" panose="02070309020205020404" pitchFamily="49" charset="0"/>
              <a:buChar char="o"/>
            </a:pPr>
            <a:r>
              <a:rPr lang="ru-RU" dirty="0"/>
              <a:t>одышка</a:t>
            </a:r>
          </a:p>
          <a:p>
            <a:pPr>
              <a:buFont typeface="Courier New" panose="02070309020205020404" pitchFamily="49" charset="0"/>
              <a:buChar char="o"/>
            </a:pPr>
            <a:r>
              <a:rPr lang="ru-RU" dirty="0"/>
              <a:t>повышение температуры тела</a:t>
            </a:r>
          </a:p>
          <a:p>
            <a:pPr>
              <a:buFont typeface="Courier New" panose="02070309020205020404" pitchFamily="49" charset="0"/>
              <a:buChar char="o"/>
            </a:pPr>
            <a:r>
              <a:rPr lang="ru-RU" dirty="0"/>
              <a:t>в тяжелых случаях - потеря сознания.</a:t>
            </a:r>
          </a:p>
          <a:p>
            <a:r>
              <a:rPr lang="ru-RU" dirty="0"/>
              <a:t>Под воздействием солнечных лучей могут возникнуть ожоги кожи 1-2 степеней. Во избежание ожогов используйте солнцезащитные средства.</a:t>
            </a:r>
          </a:p>
        </p:txBody>
      </p:sp>
      <p:pic>
        <p:nvPicPr>
          <p:cNvPr id="4" name="Рисунок 3">
            <a:extLst>
              <a:ext uri="{FF2B5EF4-FFF2-40B4-BE49-F238E27FC236}">
                <a16:creationId xmlns:a16="http://schemas.microsoft.com/office/drawing/2014/main" id="{66646A97-A6FE-4177-8770-538852CD62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56371" y="1461433"/>
            <a:ext cx="2734322" cy="2689934"/>
          </a:xfrm>
          <a:prstGeom prst="rect">
            <a:avLst/>
          </a:prstGeom>
        </p:spPr>
      </p:pic>
      <p:pic>
        <p:nvPicPr>
          <p:cNvPr id="6" name="Рисунок 5">
            <a:extLst>
              <a:ext uri="{FF2B5EF4-FFF2-40B4-BE49-F238E27FC236}">
                <a16:creationId xmlns:a16="http://schemas.microsoft.com/office/drawing/2014/main" id="{78D23C36-1A9D-4C07-B66E-0CFDBBD66F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0693" y="1700075"/>
            <a:ext cx="3488622" cy="1313896"/>
          </a:xfrm>
          <a:prstGeom prst="rect">
            <a:avLst/>
          </a:prstGeom>
        </p:spPr>
      </p:pic>
      <p:pic>
        <p:nvPicPr>
          <p:cNvPr id="7" name="Рисунок 6">
            <a:extLst>
              <a:ext uri="{FF2B5EF4-FFF2-40B4-BE49-F238E27FC236}">
                <a16:creationId xmlns:a16="http://schemas.microsoft.com/office/drawing/2014/main" id="{5A8AA20C-647A-41BA-BDC4-7A89E6566E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92825" y="3719745"/>
            <a:ext cx="3963303" cy="1535837"/>
          </a:xfrm>
          <a:prstGeom prst="rect">
            <a:avLst/>
          </a:prstGeom>
        </p:spPr>
      </p:pic>
    </p:spTree>
    <p:extLst>
      <p:ext uri="{BB962C8B-B14F-4D97-AF65-F5344CB8AC3E}">
        <p14:creationId xmlns:p14="http://schemas.microsoft.com/office/powerpoint/2010/main" val="414622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70ACD9-FFA1-4F03-9169-45C039A2136E}"/>
              </a:ext>
            </a:extLst>
          </p:cNvPr>
          <p:cNvSpPr>
            <a:spLocks noGrp="1"/>
          </p:cNvSpPr>
          <p:nvPr>
            <p:ph type="title"/>
          </p:nvPr>
        </p:nvSpPr>
        <p:spPr>
          <a:xfrm>
            <a:off x="657224" y="499533"/>
            <a:ext cx="10772775" cy="690075"/>
          </a:xfrm>
        </p:spPr>
        <p:txBody>
          <a:bodyPr/>
          <a:lstStyle/>
          <a:p>
            <a:pPr algn="ctr"/>
            <a:r>
              <a:rPr lang="ru-RU" sz="4400" b="1" dirty="0"/>
              <a:t>Помощь при тепловом ударе:</a:t>
            </a:r>
            <a:endParaRPr lang="ru-RU" dirty="0"/>
          </a:p>
        </p:txBody>
      </p:sp>
      <p:sp>
        <p:nvSpPr>
          <p:cNvPr id="3" name="Объект 2">
            <a:extLst>
              <a:ext uri="{FF2B5EF4-FFF2-40B4-BE49-F238E27FC236}">
                <a16:creationId xmlns:a16="http://schemas.microsoft.com/office/drawing/2014/main" id="{54D37F86-D634-4FE4-9C18-9E885EBAA831}"/>
              </a:ext>
            </a:extLst>
          </p:cNvPr>
          <p:cNvSpPr>
            <a:spLocks noGrp="1"/>
          </p:cNvSpPr>
          <p:nvPr>
            <p:ph idx="1"/>
          </p:nvPr>
        </p:nvSpPr>
        <p:spPr>
          <a:xfrm>
            <a:off x="676656" y="1438184"/>
            <a:ext cx="10753725" cy="4339682"/>
          </a:xfrm>
        </p:spPr>
        <p:txBody>
          <a:bodyPr>
            <a:normAutofit fontScale="92500" lnSpcReduction="10000"/>
          </a:bodyPr>
          <a:lstStyle/>
          <a:p>
            <a:r>
              <a:rPr lang="ru-RU" dirty="0"/>
              <a:t>1. Немедленно поместите пострадавшего в тень или перенесите его в прохладное помещение.</a:t>
            </a:r>
          </a:p>
          <a:p>
            <a:r>
              <a:rPr lang="ru-RU" dirty="0"/>
              <a:t>2. Снимите одежду с верхней половины тела и уложите на спину, немного приподняв голову</a:t>
            </a:r>
            <a:r>
              <a:rPr lang="ru-RU" b="1" dirty="0"/>
              <a:t>.</a:t>
            </a:r>
            <a:endParaRPr lang="ru-RU" dirty="0"/>
          </a:p>
          <a:p>
            <a:r>
              <a:rPr lang="ru-RU" dirty="0"/>
              <a:t>3. Положите на голову холодный компресс.</a:t>
            </a:r>
          </a:p>
          <a:p>
            <a:r>
              <a:rPr lang="ru-RU" dirty="0"/>
              <a:t>4. Оберните тело мокрой простыней или опрыскайте прохладной водой.</a:t>
            </a:r>
          </a:p>
          <a:p>
            <a:r>
              <a:rPr lang="ru-RU" dirty="0"/>
              <a:t>5. Дайте пострадавшему обильное питье.</a:t>
            </a:r>
          </a:p>
          <a:p>
            <a:r>
              <a:rPr lang="ru-RU" dirty="0"/>
              <a:t>6. При обморочном состоянии уложите пострадавшего, </a:t>
            </a:r>
          </a:p>
          <a:p>
            <a:r>
              <a:rPr lang="ru-RU" dirty="0"/>
              <a:t>приподнять ноги выше уровня головы или согнуть ноги </a:t>
            </a:r>
          </a:p>
          <a:p>
            <a:r>
              <a:rPr lang="ru-RU" dirty="0"/>
              <a:t>в коленях и привести стопы к бёдрам</a:t>
            </a:r>
          </a:p>
          <a:p>
            <a:r>
              <a:rPr lang="ru-RU" dirty="0"/>
              <a:t>7. При необходимости, вызовите врача.</a:t>
            </a:r>
          </a:p>
          <a:p>
            <a:endParaRPr lang="ru-RU" dirty="0"/>
          </a:p>
        </p:txBody>
      </p:sp>
      <p:pic>
        <p:nvPicPr>
          <p:cNvPr id="4" name="Рисунок 3">
            <a:extLst>
              <a:ext uri="{FF2B5EF4-FFF2-40B4-BE49-F238E27FC236}">
                <a16:creationId xmlns:a16="http://schemas.microsoft.com/office/drawing/2014/main" id="{1F96C8CC-4A63-4BBF-BBA6-B78F1ACB00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6019" y="3512522"/>
            <a:ext cx="4539448" cy="3345478"/>
          </a:xfrm>
          <a:prstGeom prst="rect">
            <a:avLst/>
          </a:prstGeom>
        </p:spPr>
      </p:pic>
    </p:spTree>
    <p:extLst>
      <p:ext uri="{BB962C8B-B14F-4D97-AF65-F5344CB8AC3E}">
        <p14:creationId xmlns:p14="http://schemas.microsoft.com/office/powerpoint/2010/main" val="2877174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044730-E531-4C25-9CF8-5BA2B0B8D686}"/>
              </a:ext>
            </a:extLst>
          </p:cNvPr>
          <p:cNvSpPr>
            <a:spLocks noGrp="1"/>
          </p:cNvSpPr>
          <p:nvPr>
            <p:ph type="title"/>
          </p:nvPr>
        </p:nvSpPr>
        <p:spPr>
          <a:xfrm>
            <a:off x="0" y="0"/>
            <a:ext cx="7252780" cy="4081346"/>
          </a:xfrm>
        </p:spPr>
        <p:txBody>
          <a:bodyPr>
            <a:normAutofit/>
          </a:bodyPr>
          <a:lstStyle/>
          <a:p>
            <a:pPr algn="ctr"/>
            <a:r>
              <a:rPr lang="ru-RU" sz="6600" b="1" dirty="0"/>
              <a:t>Правила безопасности при общении с животными</a:t>
            </a:r>
            <a:endParaRPr lang="ru-RU" sz="6600" dirty="0"/>
          </a:p>
        </p:txBody>
      </p:sp>
      <p:pic>
        <p:nvPicPr>
          <p:cNvPr id="4" name="Рисунок 3">
            <a:extLst>
              <a:ext uri="{FF2B5EF4-FFF2-40B4-BE49-F238E27FC236}">
                <a16:creationId xmlns:a16="http://schemas.microsoft.com/office/drawing/2014/main" id="{57828775-AC70-4C00-AFE1-B58F7AD87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8039" y="2955524"/>
            <a:ext cx="6243961" cy="3902476"/>
          </a:xfrm>
          <a:prstGeom prst="rect">
            <a:avLst/>
          </a:prstGeom>
        </p:spPr>
      </p:pic>
    </p:spTree>
    <p:extLst>
      <p:ext uri="{BB962C8B-B14F-4D97-AF65-F5344CB8AC3E}">
        <p14:creationId xmlns:p14="http://schemas.microsoft.com/office/powerpoint/2010/main" val="258369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B6CF0D-7177-4C65-A507-9621BFEF71A1}"/>
              </a:ext>
            </a:extLst>
          </p:cNvPr>
          <p:cNvSpPr>
            <a:spLocks noGrp="1"/>
          </p:cNvSpPr>
          <p:nvPr>
            <p:ph type="title"/>
          </p:nvPr>
        </p:nvSpPr>
        <p:spPr>
          <a:xfrm>
            <a:off x="709612" y="134805"/>
            <a:ext cx="10772775" cy="942658"/>
          </a:xfrm>
        </p:spPr>
        <p:txBody>
          <a:bodyPr>
            <a:normAutofit fontScale="90000"/>
          </a:bodyPr>
          <a:lstStyle/>
          <a:p>
            <a:pPr algn="ctr"/>
            <a:r>
              <a:rPr lang="ru-RU" sz="4400" b="1" dirty="0"/>
              <a:t>Правила безопасности при общении с животными</a:t>
            </a:r>
          </a:p>
        </p:txBody>
      </p:sp>
      <p:pic>
        <p:nvPicPr>
          <p:cNvPr id="4" name="Рисунок 3">
            <a:extLst>
              <a:ext uri="{FF2B5EF4-FFF2-40B4-BE49-F238E27FC236}">
                <a16:creationId xmlns:a16="http://schemas.microsoft.com/office/drawing/2014/main" id="{CCAEF64E-18E6-42A5-9BC4-B0DE0A05EE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357" t="10358" b="4977"/>
          <a:stretch/>
        </p:blipFill>
        <p:spPr>
          <a:xfrm>
            <a:off x="9966728" y="1011203"/>
            <a:ext cx="2027068" cy="2841705"/>
          </a:xfrm>
          <a:prstGeom prst="rect">
            <a:avLst/>
          </a:prstGeom>
        </p:spPr>
      </p:pic>
      <p:pic>
        <p:nvPicPr>
          <p:cNvPr id="7" name="Рисунок 6">
            <a:extLst>
              <a:ext uri="{FF2B5EF4-FFF2-40B4-BE49-F238E27FC236}">
                <a16:creationId xmlns:a16="http://schemas.microsoft.com/office/drawing/2014/main" id="{7E636B8E-48A7-4147-BE14-2C112B05A9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68524" y="3984474"/>
            <a:ext cx="2423476" cy="2841705"/>
          </a:xfrm>
          <a:prstGeom prst="rect">
            <a:avLst/>
          </a:prstGeom>
        </p:spPr>
      </p:pic>
      <p:pic>
        <p:nvPicPr>
          <p:cNvPr id="6" name="Рисунок 5">
            <a:extLst>
              <a:ext uri="{FF2B5EF4-FFF2-40B4-BE49-F238E27FC236}">
                <a16:creationId xmlns:a16="http://schemas.microsoft.com/office/drawing/2014/main" id="{9F023CD1-7E99-45FF-AD1D-3EEAC82F25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3056" y="5434649"/>
            <a:ext cx="2845201" cy="1423351"/>
          </a:xfrm>
          <a:prstGeom prst="rect">
            <a:avLst/>
          </a:prstGeom>
        </p:spPr>
      </p:pic>
      <p:sp>
        <p:nvSpPr>
          <p:cNvPr id="3" name="Объект 2">
            <a:extLst>
              <a:ext uri="{FF2B5EF4-FFF2-40B4-BE49-F238E27FC236}">
                <a16:creationId xmlns:a16="http://schemas.microsoft.com/office/drawing/2014/main" id="{BFF32767-4B0E-4C44-B5D6-B7124CB5DDCC}"/>
              </a:ext>
            </a:extLst>
          </p:cNvPr>
          <p:cNvSpPr>
            <a:spLocks noGrp="1"/>
          </p:cNvSpPr>
          <p:nvPr>
            <p:ph idx="1"/>
          </p:nvPr>
        </p:nvSpPr>
        <p:spPr>
          <a:xfrm>
            <a:off x="304802" y="1180730"/>
            <a:ext cx="9256448" cy="4687410"/>
          </a:xfrm>
        </p:spPr>
        <p:txBody>
          <a:bodyPr>
            <a:normAutofit fontScale="92500" lnSpcReduction="10000"/>
          </a:bodyPr>
          <a:lstStyle/>
          <a:p>
            <a:pPr>
              <a:buFont typeface="Courier New" panose="02070309020205020404" pitchFamily="49" charset="0"/>
              <a:buChar char="o"/>
            </a:pPr>
            <a:r>
              <a:rPr lang="ru-RU" dirty="0"/>
              <a:t>Не кормите чужих собак и не трогайте их во время еды или сна.</a:t>
            </a:r>
          </a:p>
          <a:p>
            <a:pPr>
              <a:buFont typeface="Courier New" panose="02070309020205020404" pitchFamily="49" charset="0"/>
              <a:buChar char="o"/>
            </a:pPr>
            <a:r>
              <a:rPr lang="ru-RU" dirty="0"/>
              <a:t>Не подходите к собаке, сидящей на привязи.</a:t>
            </a:r>
          </a:p>
          <a:p>
            <a:pPr>
              <a:buFont typeface="Courier New" panose="02070309020205020404" pitchFamily="49" charset="0"/>
              <a:buChar char="o"/>
            </a:pPr>
            <a:r>
              <a:rPr lang="ru-RU" dirty="0"/>
              <a:t>Не приближайтесь к большим собакам охранных пород. Некоторые из них выучены бросаться на людей, приблизившихся на определенное расстояние.</a:t>
            </a:r>
          </a:p>
          <a:p>
            <a:pPr>
              <a:buFont typeface="Courier New" panose="02070309020205020404" pitchFamily="49" charset="0"/>
              <a:buChar char="o"/>
            </a:pPr>
            <a:r>
              <a:rPr lang="ru-RU" dirty="0"/>
              <a:t>Не делайте резких движений, общаясь с собакой или с ее хозяином. Собака может подумать, что вы ему угрожаете.</a:t>
            </a:r>
          </a:p>
          <a:p>
            <a:pPr>
              <a:buFont typeface="Courier New" panose="02070309020205020404" pitchFamily="49" charset="0"/>
              <a:buChar char="o"/>
            </a:pPr>
            <a:r>
              <a:rPr lang="ru-RU" dirty="0"/>
              <a:t>Не трогайте щенков и не пытайтесь отобрать предмет, с которым собака играет.</a:t>
            </a:r>
          </a:p>
          <a:p>
            <a:pPr>
              <a:buFont typeface="Courier New" panose="02070309020205020404" pitchFamily="49" charset="0"/>
              <a:buChar char="o"/>
            </a:pPr>
            <a:r>
              <a:rPr lang="ru-RU" dirty="0"/>
              <a:t>Всегда лучше отойти в сторону и пропустить идущих навстречу собаку с хозяином. Особенно если это происходит где-нибудь в узком месте.</a:t>
            </a:r>
          </a:p>
          <a:p>
            <a:pPr>
              <a:buFont typeface="Courier New" panose="02070309020205020404" pitchFamily="49" charset="0"/>
              <a:buChar char="o"/>
            </a:pPr>
            <a:r>
              <a:rPr lang="ru-RU" dirty="0"/>
              <a:t>Не надо считать, что помахивание хвостом говорит о выражении собакой своего дружелюбия. Иногда это говорит о ее недружелюбном настрое.</a:t>
            </a:r>
          </a:p>
        </p:txBody>
      </p:sp>
    </p:spTree>
    <p:extLst>
      <p:ext uri="{BB962C8B-B14F-4D97-AF65-F5344CB8AC3E}">
        <p14:creationId xmlns:p14="http://schemas.microsoft.com/office/powerpoint/2010/main" val="2769739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2EC0E221-A0CF-4505-A79F-4BF3CE2BA7FB}"/>
              </a:ext>
            </a:extLst>
          </p:cNvPr>
          <p:cNvSpPr>
            <a:spLocks noGrp="1"/>
          </p:cNvSpPr>
          <p:nvPr>
            <p:ph type="title"/>
          </p:nvPr>
        </p:nvSpPr>
        <p:spPr>
          <a:xfrm>
            <a:off x="656347" y="819128"/>
            <a:ext cx="8017138" cy="2234789"/>
          </a:xfrm>
        </p:spPr>
        <p:txBody>
          <a:bodyPr>
            <a:normAutofit/>
          </a:bodyPr>
          <a:lstStyle/>
          <a:p>
            <a:pPr algn="ctr"/>
            <a:r>
              <a:rPr lang="ru-RU" sz="7200" b="1" dirty="0"/>
              <a:t>Правила поведения на льду</a:t>
            </a:r>
            <a:endParaRPr lang="ru-RU" sz="7200" dirty="0"/>
          </a:p>
        </p:txBody>
      </p:sp>
      <p:pic>
        <p:nvPicPr>
          <p:cNvPr id="7" name="Рисунок 6">
            <a:extLst>
              <a:ext uri="{FF2B5EF4-FFF2-40B4-BE49-F238E27FC236}">
                <a16:creationId xmlns:a16="http://schemas.microsoft.com/office/drawing/2014/main" id="{1F647E2E-B50A-40B2-A8DE-3F78A8C5F5C1}"/>
              </a:ext>
            </a:extLst>
          </p:cNvPr>
          <p:cNvPicPr>
            <a:picLocks noChangeAspect="1"/>
          </p:cNvPicPr>
          <p:nvPr/>
        </p:nvPicPr>
        <p:blipFill>
          <a:blip r:embed="rId3"/>
          <a:stretch>
            <a:fillRect/>
          </a:stretch>
        </p:blipFill>
        <p:spPr>
          <a:xfrm>
            <a:off x="5761608" y="3249415"/>
            <a:ext cx="6430392" cy="3608585"/>
          </a:xfrm>
          <a:prstGeom prst="rect">
            <a:avLst/>
          </a:prstGeom>
        </p:spPr>
      </p:pic>
    </p:spTree>
    <p:extLst>
      <p:ext uri="{BB962C8B-B14F-4D97-AF65-F5344CB8AC3E}">
        <p14:creationId xmlns:p14="http://schemas.microsoft.com/office/powerpoint/2010/main" val="544205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EF83C9-3B36-44E0-B599-E3DF17A95DFE}"/>
              </a:ext>
            </a:extLst>
          </p:cNvPr>
          <p:cNvSpPr>
            <a:spLocks noGrp="1"/>
          </p:cNvSpPr>
          <p:nvPr>
            <p:ph type="title"/>
          </p:nvPr>
        </p:nvSpPr>
        <p:spPr>
          <a:xfrm>
            <a:off x="657224" y="499533"/>
            <a:ext cx="10772775" cy="580602"/>
          </a:xfrm>
        </p:spPr>
        <p:txBody>
          <a:bodyPr>
            <a:normAutofit fontScale="90000"/>
          </a:bodyPr>
          <a:lstStyle/>
          <a:p>
            <a:pPr algn="ctr"/>
            <a:r>
              <a:rPr lang="ru-RU" sz="4000" b="1" dirty="0"/>
              <a:t>Если собака нападет на вас</a:t>
            </a:r>
            <a:endParaRPr lang="ru-RU" b="1" dirty="0"/>
          </a:p>
        </p:txBody>
      </p:sp>
      <p:pic>
        <p:nvPicPr>
          <p:cNvPr id="4" name="Рисунок 3">
            <a:extLst>
              <a:ext uri="{FF2B5EF4-FFF2-40B4-BE49-F238E27FC236}">
                <a16:creationId xmlns:a16="http://schemas.microsoft.com/office/drawing/2014/main" id="{382D56DD-3009-4F64-919D-1EFC4FC3AC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74315" y="3684233"/>
            <a:ext cx="4517684" cy="3173769"/>
          </a:xfrm>
          <a:prstGeom prst="rect">
            <a:avLst/>
          </a:prstGeom>
        </p:spPr>
      </p:pic>
      <p:graphicFrame>
        <p:nvGraphicFramePr>
          <p:cNvPr id="5" name="Объект 4">
            <a:extLst>
              <a:ext uri="{FF2B5EF4-FFF2-40B4-BE49-F238E27FC236}">
                <a16:creationId xmlns:a16="http://schemas.microsoft.com/office/drawing/2014/main" id="{4DA6201D-2960-40AB-8535-4FA121C773DC}"/>
              </a:ext>
            </a:extLst>
          </p:cNvPr>
          <p:cNvGraphicFramePr>
            <a:graphicFrameLocks noGrp="1"/>
          </p:cNvGraphicFramePr>
          <p:nvPr>
            <p:ph idx="1"/>
            <p:extLst>
              <p:ext uri="{D42A27DB-BD31-4B8C-83A1-F6EECF244321}">
                <p14:modId xmlns:p14="http://schemas.microsoft.com/office/powerpoint/2010/main" val="3894761667"/>
              </p:ext>
            </p:extLst>
          </p:nvPr>
        </p:nvGraphicFramePr>
        <p:xfrm>
          <a:off x="-841426" y="1313894"/>
          <a:ext cx="10753725" cy="4357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6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86452A-FC79-4B07-B2A0-8E15CAB82F4A}"/>
              </a:ext>
            </a:extLst>
          </p:cNvPr>
          <p:cNvSpPr>
            <a:spLocks noGrp="1"/>
          </p:cNvSpPr>
          <p:nvPr>
            <p:ph type="title"/>
          </p:nvPr>
        </p:nvSpPr>
        <p:spPr>
          <a:xfrm>
            <a:off x="657224" y="499533"/>
            <a:ext cx="10772775" cy="1062937"/>
          </a:xfrm>
        </p:spPr>
        <p:txBody>
          <a:bodyPr/>
          <a:lstStyle/>
          <a:p>
            <a:pPr algn="ctr"/>
            <a:r>
              <a:rPr lang="ru-RU" sz="4400" b="1" dirty="0"/>
              <a:t>Если укусило животное</a:t>
            </a:r>
            <a:endParaRPr lang="ru-RU" dirty="0"/>
          </a:p>
        </p:txBody>
      </p:sp>
      <p:graphicFrame>
        <p:nvGraphicFramePr>
          <p:cNvPr id="4" name="Объект 3">
            <a:extLst>
              <a:ext uri="{FF2B5EF4-FFF2-40B4-BE49-F238E27FC236}">
                <a16:creationId xmlns:a16="http://schemas.microsoft.com/office/drawing/2014/main" id="{ACCDB27F-1DC9-48FA-9706-59F9E8AAFA0E}"/>
              </a:ext>
            </a:extLst>
          </p:cNvPr>
          <p:cNvGraphicFramePr>
            <a:graphicFrameLocks noGrp="1"/>
          </p:cNvGraphicFramePr>
          <p:nvPr>
            <p:ph idx="1"/>
            <p:extLst>
              <p:ext uri="{D42A27DB-BD31-4B8C-83A1-F6EECF244321}">
                <p14:modId xmlns:p14="http://schemas.microsoft.com/office/powerpoint/2010/main" val="3351499467"/>
              </p:ext>
            </p:extLst>
          </p:nvPr>
        </p:nvGraphicFramePr>
        <p:xfrm>
          <a:off x="676656" y="1775535"/>
          <a:ext cx="10753725" cy="2423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a:extLst>
              <a:ext uri="{FF2B5EF4-FFF2-40B4-BE49-F238E27FC236}">
                <a16:creationId xmlns:a16="http://schemas.microsoft.com/office/drawing/2014/main" id="{24606912-5627-4004-855F-ED186D155F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5191" y="4502318"/>
            <a:ext cx="6587046" cy="1765318"/>
          </a:xfrm>
          <a:prstGeom prst="rect">
            <a:avLst/>
          </a:prstGeom>
        </p:spPr>
      </p:pic>
      <p:pic>
        <p:nvPicPr>
          <p:cNvPr id="6" name="Рисунок 5">
            <a:extLst>
              <a:ext uri="{FF2B5EF4-FFF2-40B4-BE49-F238E27FC236}">
                <a16:creationId xmlns:a16="http://schemas.microsoft.com/office/drawing/2014/main" id="{C34B3DC7-AD59-48D6-8745-2776F154BD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99286" y="4236268"/>
            <a:ext cx="3448881" cy="2297418"/>
          </a:xfrm>
          <a:prstGeom prst="rect">
            <a:avLst/>
          </a:prstGeom>
        </p:spPr>
      </p:pic>
    </p:spTree>
    <p:extLst>
      <p:ext uri="{BB962C8B-B14F-4D97-AF65-F5344CB8AC3E}">
        <p14:creationId xmlns:p14="http://schemas.microsoft.com/office/powerpoint/2010/main" val="321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379DB0-CB6F-4030-A7E0-936FC396D01E}"/>
              </a:ext>
            </a:extLst>
          </p:cNvPr>
          <p:cNvSpPr>
            <a:spLocks noGrp="1"/>
          </p:cNvSpPr>
          <p:nvPr>
            <p:ph type="title"/>
          </p:nvPr>
        </p:nvSpPr>
        <p:spPr>
          <a:xfrm>
            <a:off x="657224" y="499533"/>
            <a:ext cx="10772775" cy="1080692"/>
          </a:xfrm>
        </p:spPr>
        <p:txBody>
          <a:bodyPr>
            <a:normAutofit fontScale="90000"/>
          </a:bodyPr>
          <a:lstStyle/>
          <a:p>
            <a:pPr algn="ctr"/>
            <a:r>
              <a:rPr lang="ru-RU" sz="4400" b="1" dirty="0"/>
              <a:t>Чтобы обезопасить себя от укуса змеи, </a:t>
            </a:r>
            <a:br>
              <a:rPr lang="ru-RU" sz="4400" b="1" dirty="0"/>
            </a:br>
            <a:r>
              <a:rPr lang="ru-RU" sz="4400" b="1" dirty="0"/>
              <a:t>запомните три правила:</a:t>
            </a:r>
            <a:endParaRPr lang="ru-RU" b="1" dirty="0"/>
          </a:p>
        </p:txBody>
      </p:sp>
      <p:graphicFrame>
        <p:nvGraphicFramePr>
          <p:cNvPr id="5" name="Объект 4">
            <a:extLst>
              <a:ext uri="{FF2B5EF4-FFF2-40B4-BE49-F238E27FC236}">
                <a16:creationId xmlns:a16="http://schemas.microsoft.com/office/drawing/2014/main" id="{F65D031C-2513-46FB-92EF-BB7AF4B42F3D}"/>
              </a:ext>
            </a:extLst>
          </p:cNvPr>
          <p:cNvGraphicFramePr>
            <a:graphicFrameLocks noGrp="1"/>
          </p:cNvGraphicFramePr>
          <p:nvPr>
            <p:ph idx="1"/>
            <p:extLst>
              <p:ext uri="{D42A27DB-BD31-4B8C-83A1-F6EECF244321}">
                <p14:modId xmlns:p14="http://schemas.microsoft.com/office/powerpoint/2010/main" val="3747903893"/>
              </p:ext>
            </p:extLst>
          </p:nvPr>
        </p:nvGraphicFramePr>
        <p:xfrm>
          <a:off x="676657" y="2011680"/>
          <a:ext cx="10340531" cy="3084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Рисунок 3">
            <a:extLst>
              <a:ext uri="{FF2B5EF4-FFF2-40B4-BE49-F238E27FC236}">
                <a16:creationId xmlns:a16="http://schemas.microsoft.com/office/drawing/2014/main" id="{7204D05D-3553-4C3E-967A-CE14ECD945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7771" y="4974403"/>
            <a:ext cx="2826058" cy="1883597"/>
          </a:xfrm>
          <a:prstGeom prst="rect">
            <a:avLst/>
          </a:prstGeom>
        </p:spPr>
      </p:pic>
    </p:spTree>
    <p:extLst>
      <p:ext uri="{BB962C8B-B14F-4D97-AF65-F5344CB8AC3E}">
        <p14:creationId xmlns:p14="http://schemas.microsoft.com/office/powerpoint/2010/main" val="373159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F87457-55FD-40B9-98C8-F4DA932B5BC1}"/>
              </a:ext>
            </a:extLst>
          </p:cNvPr>
          <p:cNvSpPr>
            <a:spLocks noGrp="1"/>
          </p:cNvSpPr>
          <p:nvPr>
            <p:ph type="title"/>
          </p:nvPr>
        </p:nvSpPr>
        <p:spPr>
          <a:xfrm>
            <a:off x="151196" y="108915"/>
            <a:ext cx="7048594" cy="4400942"/>
          </a:xfrm>
        </p:spPr>
        <p:txBody>
          <a:bodyPr>
            <a:normAutofit/>
          </a:bodyPr>
          <a:lstStyle/>
          <a:p>
            <a:pPr algn="ctr"/>
            <a:r>
              <a:rPr lang="ru-RU" sz="8000" b="1" dirty="0"/>
              <a:t>Правила поведения в лесу</a:t>
            </a:r>
          </a:p>
        </p:txBody>
      </p:sp>
      <p:pic>
        <p:nvPicPr>
          <p:cNvPr id="4" name="Рисунок 3">
            <a:extLst>
              <a:ext uri="{FF2B5EF4-FFF2-40B4-BE49-F238E27FC236}">
                <a16:creationId xmlns:a16="http://schemas.microsoft.com/office/drawing/2014/main" id="{7A563064-42B2-4C62-9807-0B0B16F1FC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9682" y="2738761"/>
            <a:ext cx="5492318" cy="4119239"/>
          </a:xfrm>
          <a:prstGeom prst="rect">
            <a:avLst/>
          </a:prstGeom>
        </p:spPr>
      </p:pic>
    </p:spTree>
    <p:extLst>
      <p:ext uri="{BB962C8B-B14F-4D97-AF65-F5344CB8AC3E}">
        <p14:creationId xmlns:p14="http://schemas.microsoft.com/office/powerpoint/2010/main" val="4045053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361198-911A-47E8-9231-E535D2357A99}"/>
              </a:ext>
            </a:extLst>
          </p:cNvPr>
          <p:cNvSpPr>
            <a:spLocks noGrp="1"/>
          </p:cNvSpPr>
          <p:nvPr>
            <p:ph type="title"/>
          </p:nvPr>
        </p:nvSpPr>
        <p:spPr>
          <a:xfrm>
            <a:off x="709612" y="271962"/>
            <a:ext cx="10772775" cy="761096"/>
          </a:xfrm>
        </p:spPr>
        <p:txBody>
          <a:bodyPr>
            <a:normAutofit/>
          </a:bodyPr>
          <a:lstStyle/>
          <a:p>
            <a:pPr algn="ctr"/>
            <a:r>
              <a:rPr lang="ru-RU" sz="4400" b="1" dirty="0"/>
              <a:t>Как вести себя в лесу </a:t>
            </a:r>
            <a:endParaRPr lang="ru-RU" dirty="0"/>
          </a:p>
        </p:txBody>
      </p:sp>
      <p:sp>
        <p:nvSpPr>
          <p:cNvPr id="3" name="Объект 2">
            <a:extLst>
              <a:ext uri="{FF2B5EF4-FFF2-40B4-BE49-F238E27FC236}">
                <a16:creationId xmlns:a16="http://schemas.microsoft.com/office/drawing/2014/main" id="{120408FB-B9E8-4C43-8475-E06B02CD8263}"/>
              </a:ext>
            </a:extLst>
          </p:cNvPr>
          <p:cNvSpPr>
            <a:spLocks noGrp="1"/>
          </p:cNvSpPr>
          <p:nvPr>
            <p:ph idx="1"/>
          </p:nvPr>
        </p:nvSpPr>
        <p:spPr>
          <a:xfrm>
            <a:off x="179290" y="935403"/>
            <a:ext cx="9081857" cy="5552980"/>
          </a:xfrm>
        </p:spPr>
        <p:txBody>
          <a:bodyPr>
            <a:normAutofit fontScale="92500" lnSpcReduction="10000"/>
          </a:bodyPr>
          <a:lstStyle/>
          <a:p>
            <a:r>
              <a:rPr lang="ru-RU" sz="1800" b="1" dirty="0"/>
              <a:t>Собираясь в лес, необходимо:</a:t>
            </a:r>
          </a:p>
          <a:p>
            <a:r>
              <a:rPr lang="ru-RU" sz="1800" b="1" dirty="0"/>
              <a:t>1. Сообщить точный или приблизительный маршрут </a:t>
            </a:r>
            <a:r>
              <a:rPr lang="ru-RU" sz="1800" dirty="0"/>
              <a:t>родственникам или знакомым и назвать время возвращения.</a:t>
            </a:r>
          </a:p>
          <a:p>
            <a:r>
              <a:rPr lang="ru-RU" sz="1800" b="1" dirty="0"/>
              <a:t>2. Изучить карту </a:t>
            </a:r>
            <a:r>
              <a:rPr lang="ru-RU" sz="1800" dirty="0"/>
              <a:t>той местности, куда собираетесь отправиться.</a:t>
            </a:r>
          </a:p>
          <a:p>
            <a:r>
              <a:rPr lang="ru-RU" sz="1800" b="1" dirty="0"/>
              <a:t>3. ВЗЯТЬ с собой:</a:t>
            </a:r>
          </a:p>
          <a:p>
            <a:r>
              <a:rPr lang="ru-RU" sz="1800" b="1" dirty="0"/>
              <a:t>- Компас. </a:t>
            </a:r>
            <a:r>
              <a:rPr lang="ru-RU" sz="1800" dirty="0"/>
              <a:t>Те, кто может себе это позволить, - GPS-навигатор. Главное - уметь всем этим пользоваться!</a:t>
            </a:r>
          </a:p>
          <a:p>
            <a:r>
              <a:rPr lang="ru-RU" sz="1800" b="1" dirty="0"/>
              <a:t>- Спички. </a:t>
            </a:r>
            <a:r>
              <a:rPr lang="ru-RU" sz="1800" dirty="0"/>
              <a:t>Полный спичечный коробок в герметичной упаковке (пакет из полиэтилена). </a:t>
            </a:r>
          </a:p>
          <a:p>
            <a:r>
              <a:rPr lang="ru-RU" sz="1800" b="1" dirty="0"/>
              <a:t>- Нож.</a:t>
            </a:r>
          </a:p>
          <a:p>
            <a:r>
              <a:rPr lang="ru-RU" sz="1800" b="1" dirty="0"/>
              <a:t>- Медицинский минимум: </a:t>
            </a:r>
            <a:r>
              <a:rPr lang="ru-RU" sz="1800" dirty="0"/>
              <a:t>бинт, йод, перекись водорода. Если есть хронические заболевания, обязательно возьмите с собой лекарства и вложите в карман записку с указанием болезни.</a:t>
            </a:r>
          </a:p>
          <a:p>
            <a:r>
              <a:rPr lang="ru-RU" sz="1800" b="1" dirty="0"/>
              <a:t>- Средство от комаров.</a:t>
            </a:r>
          </a:p>
          <a:p>
            <a:r>
              <a:rPr lang="ru-RU" sz="1800" b="1" dirty="0"/>
              <a:t>- Провизией </a:t>
            </a:r>
            <a:r>
              <a:rPr lang="ru-RU" sz="1800" dirty="0"/>
              <a:t>запасаемся по правилу: идешь на день – бери на три дня. Желательно взять котелок и продукты быстрого приготовления.</a:t>
            </a:r>
          </a:p>
          <a:p>
            <a:r>
              <a:rPr lang="ru-RU" sz="1800" b="1" dirty="0"/>
              <a:t>- Мобильный телефон </a:t>
            </a:r>
            <a:r>
              <a:rPr lang="ru-RU" sz="1800" dirty="0"/>
              <a:t>с полным зарядом аккумуляторной батареи, запасную аккумуляторную батарею.</a:t>
            </a:r>
          </a:p>
          <a:p>
            <a:r>
              <a:rPr lang="ru-RU" sz="1800" b="1" dirty="0"/>
              <a:t>4. Одеваться надо ярко! </a:t>
            </a:r>
            <a:r>
              <a:rPr lang="ru-RU" sz="1800" dirty="0"/>
              <a:t>В камуфляже человека заметить очень трудно, поэтому купите для походов в лес яркую накидку. Обувь должны быть удобная.</a:t>
            </a:r>
            <a:endParaRPr lang="ru-RU" sz="1100" dirty="0"/>
          </a:p>
        </p:txBody>
      </p:sp>
      <p:sp>
        <p:nvSpPr>
          <p:cNvPr id="4" name="TextBox 3">
            <a:extLst>
              <a:ext uri="{FF2B5EF4-FFF2-40B4-BE49-F238E27FC236}">
                <a16:creationId xmlns:a16="http://schemas.microsoft.com/office/drawing/2014/main" id="{0B19CC0A-E46A-44FB-AF39-0EB44A91E32D}"/>
              </a:ext>
            </a:extLst>
          </p:cNvPr>
          <p:cNvSpPr txBox="1"/>
          <p:nvPr/>
        </p:nvSpPr>
        <p:spPr>
          <a:xfrm rot="20931183">
            <a:off x="8904602" y="5794115"/>
            <a:ext cx="3074633" cy="646331"/>
          </a:xfrm>
          <a:prstGeom prst="rect">
            <a:avLst/>
          </a:prstGeom>
          <a:noFill/>
          <a:ln>
            <a:solidFill>
              <a:srgbClr val="FF0000"/>
            </a:solidFill>
          </a:ln>
        </p:spPr>
        <p:txBody>
          <a:bodyPr wrap="square" rtlCol="0">
            <a:spAutoFit/>
          </a:bodyPr>
          <a:lstStyle/>
          <a:p>
            <a:pPr algn="ctr"/>
            <a:r>
              <a:rPr lang="ru-RU" b="1" dirty="0">
                <a:solidFill>
                  <a:srgbClr val="C00000"/>
                </a:solidFill>
                <a:effectLst>
                  <a:outerShdw blurRad="38100" dist="38100" dir="2700000" algn="tl">
                    <a:srgbClr val="000000">
                      <a:alpha val="43137"/>
                    </a:srgbClr>
                  </a:outerShdw>
                </a:effectLst>
              </a:rPr>
              <a:t>Нельзя идти в лес без взрослых!</a:t>
            </a:r>
          </a:p>
        </p:txBody>
      </p:sp>
      <p:pic>
        <p:nvPicPr>
          <p:cNvPr id="5" name="Рисунок 4">
            <a:extLst>
              <a:ext uri="{FF2B5EF4-FFF2-40B4-BE49-F238E27FC236}">
                <a16:creationId xmlns:a16="http://schemas.microsoft.com/office/drawing/2014/main" id="{94E24FD1-5171-4817-AE20-E6BB380CDB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84202" y="1033058"/>
            <a:ext cx="3028507" cy="1338125"/>
          </a:xfrm>
          <a:prstGeom prst="rect">
            <a:avLst/>
          </a:prstGeom>
        </p:spPr>
      </p:pic>
      <p:pic>
        <p:nvPicPr>
          <p:cNvPr id="6" name="Рисунок 5">
            <a:extLst>
              <a:ext uri="{FF2B5EF4-FFF2-40B4-BE49-F238E27FC236}">
                <a16:creationId xmlns:a16="http://schemas.microsoft.com/office/drawing/2014/main" id="{E91C2797-D348-4D17-AA1B-DB6D04DCD7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4049" y="2433658"/>
            <a:ext cx="2306821" cy="1540627"/>
          </a:xfrm>
          <a:prstGeom prst="rect">
            <a:avLst/>
          </a:prstGeom>
        </p:spPr>
      </p:pic>
      <p:pic>
        <p:nvPicPr>
          <p:cNvPr id="7" name="Рисунок 6">
            <a:extLst>
              <a:ext uri="{FF2B5EF4-FFF2-40B4-BE49-F238E27FC236}">
                <a16:creationId xmlns:a16="http://schemas.microsoft.com/office/drawing/2014/main" id="{7BB9816A-01C9-49BC-8480-9133441CB0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66206" y="4036760"/>
            <a:ext cx="754911" cy="1344946"/>
          </a:xfrm>
          <a:prstGeom prst="rect">
            <a:avLst/>
          </a:prstGeom>
        </p:spPr>
      </p:pic>
      <p:pic>
        <p:nvPicPr>
          <p:cNvPr id="12" name="Рисунок 11">
            <a:extLst>
              <a:ext uri="{FF2B5EF4-FFF2-40B4-BE49-F238E27FC236}">
                <a16:creationId xmlns:a16="http://schemas.microsoft.com/office/drawing/2014/main" id="{8F098094-4003-45A0-BF8F-7F5AE21093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22481" y="1696499"/>
            <a:ext cx="810399" cy="849214"/>
          </a:xfrm>
          <a:prstGeom prst="rect">
            <a:avLst/>
          </a:prstGeom>
        </p:spPr>
      </p:pic>
      <p:pic>
        <p:nvPicPr>
          <p:cNvPr id="13" name="Рисунок 12">
            <a:extLst>
              <a:ext uri="{FF2B5EF4-FFF2-40B4-BE49-F238E27FC236}">
                <a16:creationId xmlns:a16="http://schemas.microsoft.com/office/drawing/2014/main" id="{65D276C7-808F-4BEE-ADCD-D5A33A7BC4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14049" y="4279037"/>
            <a:ext cx="620763" cy="1436723"/>
          </a:xfrm>
          <a:prstGeom prst="rect">
            <a:avLst/>
          </a:prstGeom>
        </p:spPr>
      </p:pic>
    </p:spTree>
    <p:extLst>
      <p:ext uri="{BB962C8B-B14F-4D97-AF65-F5344CB8AC3E}">
        <p14:creationId xmlns:p14="http://schemas.microsoft.com/office/powerpoint/2010/main" val="1722657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7081BC5-BC87-4A9F-A3FE-DE26B6374912}"/>
              </a:ext>
            </a:extLst>
          </p:cNvPr>
          <p:cNvSpPr>
            <a:spLocks noGrp="1"/>
          </p:cNvSpPr>
          <p:nvPr>
            <p:ph idx="1"/>
          </p:nvPr>
        </p:nvSpPr>
        <p:spPr>
          <a:xfrm>
            <a:off x="719137" y="333375"/>
            <a:ext cx="10753725" cy="6191250"/>
          </a:xfrm>
        </p:spPr>
        <p:txBody>
          <a:bodyPr>
            <a:normAutofit fontScale="47500" lnSpcReduction="20000"/>
          </a:bodyPr>
          <a:lstStyle/>
          <a:p>
            <a:pPr algn="ctr"/>
            <a:r>
              <a:rPr lang="ru-RU" sz="6700" b="1" dirty="0">
                <a:solidFill>
                  <a:schemeClr val="accent1"/>
                </a:solidFill>
              </a:rPr>
              <a:t>Соблюдайте «этикет»:</a:t>
            </a:r>
          </a:p>
          <a:p>
            <a:pPr>
              <a:lnSpc>
                <a:spcPct val="120000"/>
              </a:lnSpc>
              <a:buFont typeface="Courier New" panose="02070309020205020404" pitchFamily="49" charset="0"/>
              <a:buChar char="o"/>
            </a:pPr>
            <a:r>
              <a:rPr lang="ru-RU" sz="3800" b="1" dirty="0"/>
              <a:t>НЕ ОСТАВЛЯЙТЕ ПОСЛЕ СЕБЯ МУСОР! </a:t>
            </a:r>
            <a:r>
              <a:rPr lang="ru-RU" sz="3800" dirty="0"/>
              <a:t>Он губит живое начало почвы — микроорганизмы, играющие исключительную роль в круговороте веществ в природе. Захватите из дома мешок для мусора, сложите в него все отходы, вынесите из леса и выбросите в ближайшем мусорном контейнере. </a:t>
            </a:r>
          </a:p>
          <a:p>
            <a:pPr>
              <a:lnSpc>
                <a:spcPct val="120000"/>
              </a:lnSpc>
              <a:buFont typeface="Courier New" panose="02070309020205020404" pitchFamily="49" charset="0"/>
              <a:buChar char="o"/>
            </a:pPr>
            <a:endParaRPr lang="ru-RU" sz="3800" dirty="0"/>
          </a:p>
          <a:p>
            <a:pPr lvl="0" eaLnBrk="0" fontAlgn="base" hangingPunct="0">
              <a:lnSpc>
                <a:spcPct val="120000"/>
              </a:lnSpc>
              <a:spcBef>
                <a:spcPct val="0"/>
              </a:spcBef>
              <a:spcAft>
                <a:spcPct val="0"/>
              </a:spcAft>
              <a:buFont typeface="Courier New" panose="02070309020205020404" pitchFamily="49" charset="0"/>
              <a:buChar char="o"/>
            </a:pPr>
            <a:r>
              <a:rPr lang="ru-RU" altLang="ru-RU" sz="3800" b="1" dirty="0">
                <a:solidFill>
                  <a:schemeClr val="tx1"/>
                </a:solidFill>
              </a:rPr>
              <a:t>НЕ ПОВРЕЖДАЙТЕ КОРУ ДЕРЕВЬЕВ!</a:t>
            </a:r>
            <a:r>
              <a:rPr lang="ru-RU" altLang="ru-RU" sz="3800" dirty="0">
                <a:solidFill>
                  <a:schemeClr val="tx1"/>
                </a:solidFill>
              </a:rPr>
              <a:t> Деревья, живущие рядом с городом и дорогами уже ослаблены из-за ядовитых веществ в атмосфере. Дополнительное бессмысленное повреждение покровов только ускорит их заражение болезнями или паразитами, приведет к усыханию. </a:t>
            </a:r>
          </a:p>
          <a:p>
            <a:pPr lvl="0" eaLnBrk="0" fontAlgn="base" hangingPunct="0">
              <a:lnSpc>
                <a:spcPct val="120000"/>
              </a:lnSpc>
              <a:spcBef>
                <a:spcPct val="0"/>
              </a:spcBef>
              <a:spcAft>
                <a:spcPct val="0"/>
              </a:spcAft>
              <a:buFont typeface="Courier New" panose="02070309020205020404" pitchFamily="49" charset="0"/>
              <a:buChar char="o"/>
            </a:pPr>
            <a:endParaRPr lang="ru-RU" altLang="ru-RU" sz="3800" dirty="0">
              <a:solidFill>
                <a:schemeClr val="tx1"/>
              </a:solidFill>
            </a:endParaRPr>
          </a:p>
          <a:p>
            <a:pPr lvl="0" eaLnBrk="0" fontAlgn="base" hangingPunct="0">
              <a:lnSpc>
                <a:spcPct val="120000"/>
              </a:lnSpc>
              <a:spcBef>
                <a:spcPct val="0"/>
              </a:spcBef>
              <a:spcAft>
                <a:spcPct val="0"/>
              </a:spcAft>
              <a:buFont typeface="Courier New" panose="02070309020205020404" pitchFamily="49" charset="0"/>
              <a:buChar char="o"/>
            </a:pPr>
            <a:r>
              <a:rPr lang="ru-RU" altLang="ru-RU" sz="3800" b="1" dirty="0">
                <a:solidFill>
                  <a:schemeClr val="tx1"/>
                </a:solidFill>
              </a:rPr>
              <a:t>НЕ РВИТЕ ЦВЕТЫ И ДИКОРАСТУЩИЕ РАСТЕНИЯ!</a:t>
            </a:r>
            <a:r>
              <a:rPr lang="ru-RU" altLang="ru-RU" sz="3800" dirty="0">
                <a:solidFill>
                  <a:schemeClr val="tx1"/>
                </a:solidFill>
              </a:rPr>
              <a:t> Ваш букет простоит в доме от силы три дня, а в лесу цветущими растениями можно любоваться неделями. Исчезающие растения тем более нельзя срывать, это противозаконно! </a:t>
            </a:r>
          </a:p>
          <a:p>
            <a:pPr lvl="0" eaLnBrk="0" fontAlgn="base" hangingPunct="0">
              <a:lnSpc>
                <a:spcPct val="120000"/>
              </a:lnSpc>
              <a:spcBef>
                <a:spcPct val="0"/>
              </a:spcBef>
              <a:spcAft>
                <a:spcPct val="0"/>
              </a:spcAft>
              <a:buFont typeface="Courier New" panose="02070309020205020404" pitchFamily="49" charset="0"/>
              <a:buChar char="o"/>
            </a:pPr>
            <a:endParaRPr lang="ru-RU" altLang="ru-RU" sz="3800" dirty="0">
              <a:solidFill>
                <a:schemeClr val="tx1"/>
              </a:solidFill>
            </a:endParaRPr>
          </a:p>
          <a:p>
            <a:pPr lvl="0" eaLnBrk="0" fontAlgn="base" hangingPunct="0">
              <a:lnSpc>
                <a:spcPct val="120000"/>
              </a:lnSpc>
              <a:spcBef>
                <a:spcPct val="0"/>
              </a:spcBef>
              <a:spcAft>
                <a:spcPct val="0"/>
              </a:spcAft>
              <a:buFont typeface="Courier New" panose="02070309020205020404" pitchFamily="49" charset="0"/>
              <a:buChar char="o"/>
            </a:pPr>
            <a:r>
              <a:rPr lang="ru-RU" altLang="ru-RU" sz="3800" b="1" dirty="0">
                <a:solidFill>
                  <a:schemeClr val="tx1"/>
                </a:solidFill>
              </a:rPr>
              <a:t>НЕ ЛОВИТЕ НАСЕКОМЫХ И ПРЕСМЫКАЮЩИХСЯ!</a:t>
            </a:r>
            <a:r>
              <a:rPr lang="ru-RU" altLang="ru-RU" sz="3800" dirty="0">
                <a:solidFill>
                  <a:schemeClr val="tx1"/>
                </a:solidFill>
              </a:rPr>
              <a:t> Многие их виды, например, самые красивые и заметные бабочки, уже исчезли. И все только потому, что человек из прихоти «догоняет и ловит». Помните, в лесу нет вредных животных, есть неудобные для человека, но и они неотъемлемая, важная часть лесной среды. </a:t>
            </a:r>
          </a:p>
          <a:p>
            <a:pPr lvl="0" eaLnBrk="0" fontAlgn="base" hangingPunct="0">
              <a:lnSpc>
                <a:spcPct val="120000"/>
              </a:lnSpc>
              <a:spcBef>
                <a:spcPct val="0"/>
              </a:spcBef>
              <a:spcAft>
                <a:spcPct val="0"/>
              </a:spcAft>
              <a:buFont typeface="Courier New" panose="02070309020205020404" pitchFamily="49" charset="0"/>
              <a:buChar char="o"/>
            </a:pPr>
            <a:endParaRPr lang="ru-RU" altLang="ru-RU" sz="3800" dirty="0">
              <a:solidFill>
                <a:schemeClr val="tx1"/>
              </a:solidFill>
            </a:endParaRPr>
          </a:p>
          <a:p>
            <a:pPr lvl="0" eaLnBrk="0" fontAlgn="base" hangingPunct="0">
              <a:lnSpc>
                <a:spcPct val="120000"/>
              </a:lnSpc>
              <a:spcBef>
                <a:spcPct val="0"/>
              </a:spcBef>
              <a:spcAft>
                <a:spcPct val="0"/>
              </a:spcAft>
              <a:buFont typeface="Courier New" panose="02070309020205020404" pitchFamily="49" charset="0"/>
              <a:buChar char="o"/>
            </a:pPr>
            <a:r>
              <a:rPr lang="ru-RU" altLang="ru-RU" sz="3800" b="1" dirty="0">
                <a:solidFill>
                  <a:schemeClr val="tx1"/>
                </a:solidFill>
              </a:rPr>
              <a:t>НЕ УНОСИТЕ ИЗ ЛЕСА ДЕТЕНЫШЕЙ ЖИВОТНЫХ И ПТЕНЦОВ!</a:t>
            </a:r>
            <a:r>
              <a:rPr lang="ru-RU" altLang="ru-RU" sz="3800" dirty="0">
                <a:solidFill>
                  <a:schemeClr val="tx1"/>
                </a:solidFill>
              </a:rPr>
              <a:t> Родители прекрасно знают, где ждут их возвращения детеныши и не оставят свое потомство без заботы. </a:t>
            </a:r>
          </a:p>
          <a:p>
            <a:endParaRPr lang="ru-RU" dirty="0"/>
          </a:p>
        </p:txBody>
      </p:sp>
    </p:spTree>
    <p:extLst>
      <p:ext uri="{BB962C8B-B14F-4D97-AF65-F5344CB8AC3E}">
        <p14:creationId xmlns:p14="http://schemas.microsoft.com/office/powerpoint/2010/main" val="2811133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53AC64-1C66-4D07-891D-7C6176416CCC}"/>
              </a:ext>
            </a:extLst>
          </p:cNvPr>
          <p:cNvSpPr>
            <a:spLocks noGrp="1"/>
          </p:cNvSpPr>
          <p:nvPr>
            <p:ph type="title"/>
          </p:nvPr>
        </p:nvSpPr>
        <p:spPr/>
        <p:txBody>
          <a:bodyPr>
            <a:normAutofit/>
          </a:bodyPr>
          <a:lstStyle/>
          <a:p>
            <a:pPr algn="ctr"/>
            <a:r>
              <a:rPr lang="ru-RU" sz="4400" b="1" dirty="0"/>
              <a:t>Инфекции передающиеся при укусах клещей и комаров</a:t>
            </a:r>
          </a:p>
        </p:txBody>
      </p:sp>
      <p:sp>
        <p:nvSpPr>
          <p:cNvPr id="4" name="Текст 3">
            <a:extLst>
              <a:ext uri="{FF2B5EF4-FFF2-40B4-BE49-F238E27FC236}">
                <a16:creationId xmlns:a16="http://schemas.microsoft.com/office/drawing/2014/main" id="{FA81CD08-731D-4463-8AD4-C7BB90BF4AA8}"/>
              </a:ext>
            </a:extLst>
          </p:cNvPr>
          <p:cNvSpPr>
            <a:spLocks noGrp="1"/>
          </p:cNvSpPr>
          <p:nvPr>
            <p:ph type="body" idx="1"/>
          </p:nvPr>
        </p:nvSpPr>
        <p:spPr>
          <a:xfrm>
            <a:off x="89220" y="2037411"/>
            <a:ext cx="3753568" cy="723400"/>
          </a:xfrm>
        </p:spPr>
        <p:txBody>
          <a:bodyPr/>
          <a:lstStyle/>
          <a:p>
            <a:pPr algn="ctr"/>
            <a:r>
              <a:rPr lang="ru-RU" b="1" dirty="0"/>
              <a:t>клещи</a:t>
            </a:r>
          </a:p>
        </p:txBody>
      </p:sp>
      <p:sp>
        <p:nvSpPr>
          <p:cNvPr id="3" name="Объект 2">
            <a:extLst>
              <a:ext uri="{FF2B5EF4-FFF2-40B4-BE49-F238E27FC236}">
                <a16:creationId xmlns:a16="http://schemas.microsoft.com/office/drawing/2014/main" id="{8E0E476F-4504-4AE4-8500-4572EE01F990}"/>
              </a:ext>
            </a:extLst>
          </p:cNvPr>
          <p:cNvSpPr>
            <a:spLocks noGrp="1"/>
          </p:cNvSpPr>
          <p:nvPr>
            <p:ph sz="half" idx="2"/>
          </p:nvPr>
        </p:nvSpPr>
        <p:spPr/>
        <p:txBody>
          <a:bodyPr/>
          <a:lstStyle/>
          <a:p>
            <a:pPr>
              <a:buFont typeface="Courier New" panose="02070309020205020404" pitchFamily="49" charset="0"/>
              <a:buChar char="o"/>
            </a:pPr>
            <a:r>
              <a:rPr lang="ru-RU" dirty="0"/>
              <a:t>Энцефалит</a:t>
            </a:r>
          </a:p>
          <a:p>
            <a:pPr>
              <a:buFont typeface="Courier New" panose="02070309020205020404" pitchFamily="49" charset="0"/>
              <a:buChar char="o"/>
            </a:pPr>
            <a:r>
              <a:rPr lang="ru-RU" dirty="0"/>
              <a:t>Боррелиоз</a:t>
            </a:r>
          </a:p>
          <a:p>
            <a:pPr>
              <a:buFont typeface="Courier New" panose="02070309020205020404" pitchFamily="49" charset="0"/>
              <a:buChar char="o"/>
            </a:pPr>
            <a:r>
              <a:rPr lang="ru-RU" dirty="0"/>
              <a:t>моноцитарный эрлихиоз человека</a:t>
            </a:r>
          </a:p>
          <a:p>
            <a:pPr>
              <a:buFont typeface="Courier New" panose="02070309020205020404" pitchFamily="49" charset="0"/>
              <a:buChar char="o"/>
            </a:pPr>
            <a:r>
              <a:rPr lang="ru-RU" dirty="0"/>
              <a:t>гранулоцитарный анаплазмоз человека</a:t>
            </a:r>
          </a:p>
        </p:txBody>
      </p:sp>
      <p:sp>
        <p:nvSpPr>
          <p:cNvPr id="5" name="Текст 4">
            <a:extLst>
              <a:ext uri="{FF2B5EF4-FFF2-40B4-BE49-F238E27FC236}">
                <a16:creationId xmlns:a16="http://schemas.microsoft.com/office/drawing/2014/main" id="{51DA0359-E06E-4173-9EAE-1EE352A0D7CE}"/>
              </a:ext>
            </a:extLst>
          </p:cNvPr>
          <p:cNvSpPr>
            <a:spLocks noGrp="1"/>
          </p:cNvSpPr>
          <p:nvPr>
            <p:ph type="body" sz="quarter" idx="3"/>
          </p:nvPr>
        </p:nvSpPr>
        <p:spPr>
          <a:xfrm>
            <a:off x="6684884" y="2038435"/>
            <a:ext cx="3986163" cy="722376"/>
          </a:xfrm>
        </p:spPr>
        <p:txBody>
          <a:bodyPr/>
          <a:lstStyle/>
          <a:p>
            <a:r>
              <a:rPr lang="ru-RU" b="1" dirty="0"/>
              <a:t>комары</a:t>
            </a:r>
          </a:p>
        </p:txBody>
      </p:sp>
      <p:sp>
        <p:nvSpPr>
          <p:cNvPr id="6" name="Объект 5">
            <a:extLst>
              <a:ext uri="{FF2B5EF4-FFF2-40B4-BE49-F238E27FC236}">
                <a16:creationId xmlns:a16="http://schemas.microsoft.com/office/drawing/2014/main" id="{583DCBE5-7854-4680-A09A-9562BE7E7E1E}"/>
              </a:ext>
            </a:extLst>
          </p:cNvPr>
          <p:cNvSpPr>
            <a:spLocks noGrp="1"/>
          </p:cNvSpPr>
          <p:nvPr>
            <p:ph sz="quarter" idx="4"/>
          </p:nvPr>
        </p:nvSpPr>
        <p:spPr/>
        <p:txBody>
          <a:bodyPr/>
          <a:lstStyle/>
          <a:p>
            <a:pPr>
              <a:buFont typeface="Courier New" panose="02070309020205020404" pitchFamily="49" charset="0"/>
              <a:buChar char="o"/>
            </a:pPr>
            <a:r>
              <a:rPr lang="ru-RU" dirty="0"/>
              <a:t>Малярия</a:t>
            </a:r>
          </a:p>
          <a:p>
            <a:pPr>
              <a:buFont typeface="Courier New" panose="02070309020205020404" pitchFamily="49" charset="0"/>
              <a:buChar char="o"/>
            </a:pPr>
            <a:r>
              <a:rPr lang="ru-RU" dirty="0"/>
              <a:t>Лихорадка Западного Нила</a:t>
            </a:r>
          </a:p>
          <a:p>
            <a:pPr>
              <a:buFont typeface="Courier New" panose="02070309020205020404" pitchFamily="49" charset="0"/>
              <a:buChar char="o"/>
            </a:pPr>
            <a:r>
              <a:rPr lang="ru-RU" dirty="0" err="1"/>
              <a:t>Филяриоз</a:t>
            </a:r>
            <a:endParaRPr lang="ru-RU" dirty="0"/>
          </a:p>
          <a:p>
            <a:pPr>
              <a:buFont typeface="Courier New" panose="02070309020205020404" pitchFamily="49" charset="0"/>
              <a:buChar char="o"/>
            </a:pPr>
            <a:r>
              <a:rPr lang="ru-RU" dirty="0"/>
              <a:t>Желтая лихорадка</a:t>
            </a:r>
          </a:p>
          <a:p>
            <a:pPr>
              <a:buFont typeface="Courier New" panose="02070309020205020404" pitchFamily="49" charset="0"/>
              <a:buChar char="o"/>
            </a:pPr>
            <a:r>
              <a:rPr lang="ru-RU" dirty="0"/>
              <a:t>Лихорадка Денге</a:t>
            </a:r>
          </a:p>
          <a:p>
            <a:pPr>
              <a:buFont typeface="Courier New" panose="02070309020205020404" pitchFamily="49" charset="0"/>
              <a:buChar char="o"/>
            </a:pPr>
            <a:endParaRPr lang="ru-RU" dirty="0"/>
          </a:p>
          <a:p>
            <a:endParaRPr lang="ru-RU" dirty="0"/>
          </a:p>
        </p:txBody>
      </p:sp>
      <p:pic>
        <p:nvPicPr>
          <p:cNvPr id="9" name="Рисунок 8">
            <a:extLst>
              <a:ext uri="{FF2B5EF4-FFF2-40B4-BE49-F238E27FC236}">
                <a16:creationId xmlns:a16="http://schemas.microsoft.com/office/drawing/2014/main" id="{CDA80D6F-7C51-496E-999B-77F9F9A250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796" y="5344358"/>
            <a:ext cx="3648899" cy="1367423"/>
          </a:xfrm>
          <a:prstGeom prst="rect">
            <a:avLst/>
          </a:prstGeom>
        </p:spPr>
      </p:pic>
      <p:pic>
        <p:nvPicPr>
          <p:cNvPr id="10" name="Рисунок 9">
            <a:extLst>
              <a:ext uri="{FF2B5EF4-FFF2-40B4-BE49-F238E27FC236}">
                <a16:creationId xmlns:a16="http://schemas.microsoft.com/office/drawing/2014/main" id="{D847FBEF-2AC5-47D7-9E57-4C94C477D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39328" y="5194641"/>
            <a:ext cx="3310703" cy="1513497"/>
          </a:xfrm>
          <a:prstGeom prst="rect">
            <a:avLst/>
          </a:prstGeom>
        </p:spPr>
      </p:pic>
    </p:spTree>
    <p:extLst>
      <p:ext uri="{BB962C8B-B14F-4D97-AF65-F5344CB8AC3E}">
        <p14:creationId xmlns:p14="http://schemas.microsoft.com/office/powerpoint/2010/main" val="607605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1917B0-A29A-4990-B6DA-2503190788CD}"/>
              </a:ext>
            </a:extLst>
          </p:cNvPr>
          <p:cNvSpPr>
            <a:spLocks noGrp="1"/>
          </p:cNvSpPr>
          <p:nvPr>
            <p:ph type="title"/>
          </p:nvPr>
        </p:nvSpPr>
        <p:spPr>
          <a:xfrm>
            <a:off x="676656" y="353482"/>
            <a:ext cx="10772775" cy="871636"/>
          </a:xfrm>
        </p:spPr>
        <p:txBody>
          <a:bodyPr>
            <a:normAutofit/>
          </a:bodyPr>
          <a:lstStyle/>
          <a:p>
            <a:pPr algn="ctr"/>
            <a:r>
              <a:rPr lang="ru-RU" sz="4400" b="1" dirty="0"/>
              <a:t>Правила защиты от укусов клещей </a:t>
            </a:r>
            <a:endParaRPr lang="ru-RU" sz="4400" dirty="0"/>
          </a:p>
        </p:txBody>
      </p:sp>
      <p:sp>
        <p:nvSpPr>
          <p:cNvPr id="3" name="Объект 2">
            <a:extLst>
              <a:ext uri="{FF2B5EF4-FFF2-40B4-BE49-F238E27FC236}">
                <a16:creationId xmlns:a16="http://schemas.microsoft.com/office/drawing/2014/main" id="{58DAECC9-65CB-48DA-B98E-BFE82E50547B}"/>
              </a:ext>
            </a:extLst>
          </p:cNvPr>
          <p:cNvSpPr>
            <a:spLocks noGrp="1"/>
          </p:cNvSpPr>
          <p:nvPr>
            <p:ph idx="1"/>
          </p:nvPr>
        </p:nvSpPr>
        <p:spPr>
          <a:xfrm>
            <a:off x="523783" y="1225118"/>
            <a:ext cx="5007005" cy="4552747"/>
          </a:xfrm>
        </p:spPr>
        <p:style>
          <a:lnRef idx="2">
            <a:schemeClr val="accent1"/>
          </a:lnRef>
          <a:fillRef idx="1">
            <a:schemeClr val="lt1"/>
          </a:fillRef>
          <a:effectRef idx="0">
            <a:schemeClr val="accent1"/>
          </a:effectRef>
          <a:fontRef idx="minor">
            <a:schemeClr val="dk1"/>
          </a:fontRef>
        </p:style>
        <p:txBody>
          <a:bodyPr>
            <a:normAutofit fontScale="92500"/>
          </a:bodyPr>
          <a:lstStyle/>
          <a:p>
            <a:pPr>
              <a:buFont typeface="Wingdings" panose="05000000000000000000" pitchFamily="2" charset="2"/>
              <a:buChar char="Ø"/>
            </a:pPr>
            <a:r>
              <a:rPr lang="ru-RU" dirty="0"/>
              <a:t>избегайте места обитания клещей, особенно в мае-июле </a:t>
            </a:r>
          </a:p>
          <a:p>
            <a:pPr>
              <a:buFont typeface="Wingdings" panose="05000000000000000000" pitchFamily="2" charset="2"/>
              <a:buChar char="Ø"/>
            </a:pPr>
            <a:r>
              <a:rPr lang="ru-RU" dirty="0"/>
              <a:t>для прогулок в лесу, лесопарках выбирайте светлую одежду, чтобы клеща было легче заметить. </a:t>
            </a:r>
          </a:p>
          <a:p>
            <a:pPr>
              <a:buFont typeface="Wingdings" panose="05000000000000000000" pitchFamily="2" charset="2"/>
              <a:buChar char="Ø"/>
            </a:pPr>
            <a:r>
              <a:rPr lang="ru-RU" dirty="0"/>
              <a:t>находясь в лесу, где можно встретить клещей, защищайте себя от </a:t>
            </a:r>
            <a:r>
              <a:rPr lang="ru-RU" dirty="0" err="1"/>
              <a:t>заползания</a:t>
            </a:r>
            <a:r>
              <a:rPr lang="ru-RU" dirty="0"/>
              <a:t> их под одежду и присасывания к телу. </a:t>
            </a:r>
          </a:p>
          <a:p>
            <a:pPr>
              <a:buFont typeface="Wingdings" panose="05000000000000000000" pitchFamily="2" charset="2"/>
              <a:buChar char="Ø"/>
            </a:pPr>
            <a:r>
              <a:rPr lang="ru-RU" dirty="0"/>
              <a:t>находясь в лесу, не реже 1 раза в 2 часа проводите само и </a:t>
            </a:r>
            <a:r>
              <a:rPr lang="ru-RU" dirty="0" err="1"/>
              <a:t>взаимоосмотры</a:t>
            </a:r>
            <a:r>
              <a:rPr lang="ru-RU" dirty="0"/>
              <a:t>. </a:t>
            </a:r>
          </a:p>
          <a:p>
            <a:pPr>
              <a:buFont typeface="Wingdings" panose="05000000000000000000" pitchFamily="2" charset="2"/>
              <a:buChar char="Ø"/>
            </a:pPr>
            <a:r>
              <a:rPr lang="ru-RU" dirty="0"/>
              <a:t>используйте специальные отпугивающие средства. </a:t>
            </a:r>
          </a:p>
          <a:p>
            <a:endParaRPr lang="ru-RU" dirty="0"/>
          </a:p>
        </p:txBody>
      </p:sp>
      <p:pic>
        <p:nvPicPr>
          <p:cNvPr id="4" name="Рисунок 3">
            <a:extLst>
              <a:ext uri="{FF2B5EF4-FFF2-40B4-BE49-F238E27FC236}">
                <a16:creationId xmlns:a16="http://schemas.microsoft.com/office/drawing/2014/main" id="{E312A0D6-C1FB-463C-816C-890069DDBC26}"/>
              </a:ext>
            </a:extLst>
          </p:cNvPr>
          <p:cNvPicPr>
            <a:picLocks noChangeAspect="1"/>
          </p:cNvPicPr>
          <p:nvPr/>
        </p:nvPicPr>
        <p:blipFill>
          <a:blip r:embed="rId2"/>
          <a:stretch>
            <a:fillRect/>
          </a:stretch>
        </p:blipFill>
        <p:spPr>
          <a:xfrm>
            <a:off x="5683661" y="1225118"/>
            <a:ext cx="6335697" cy="5515784"/>
          </a:xfrm>
          <a:prstGeom prst="rect">
            <a:avLst/>
          </a:prstGeom>
        </p:spPr>
      </p:pic>
    </p:spTree>
    <p:extLst>
      <p:ext uri="{BB962C8B-B14F-4D97-AF65-F5344CB8AC3E}">
        <p14:creationId xmlns:p14="http://schemas.microsoft.com/office/powerpoint/2010/main" val="1524597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70C86E-F383-4F9E-AC51-14874FF0F2F4}"/>
              </a:ext>
            </a:extLst>
          </p:cNvPr>
          <p:cNvSpPr>
            <a:spLocks noGrp="1"/>
          </p:cNvSpPr>
          <p:nvPr>
            <p:ph type="title"/>
          </p:nvPr>
        </p:nvSpPr>
        <p:spPr>
          <a:xfrm>
            <a:off x="657224" y="499533"/>
            <a:ext cx="10772775" cy="580602"/>
          </a:xfrm>
        </p:spPr>
        <p:txBody>
          <a:bodyPr>
            <a:normAutofit fontScale="90000"/>
          </a:bodyPr>
          <a:lstStyle/>
          <a:p>
            <a:pPr algn="ctr"/>
            <a:r>
              <a:rPr lang="ru-RU" sz="4400" b="1" dirty="0"/>
              <a:t>Средства защиты от насекомых</a:t>
            </a:r>
          </a:p>
        </p:txBody>
      </p:sp>
      <p:pic>
        <p:nvPicPr>
          <p:cNvPr id="4" name="Рисунок 3">
            <a:extLst>
              <a:ext uri="{FF2B5EF4-FFF2-40B4-BE49-F238E27FC236}">
                <a16:creationId xmlns:a16="http://schemas.microsoft.com/office/drawing/2014/main" id="{999EB6CC-FEC9-488A-ACE1-AD9682D85A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4766" y="4748441"/>
            <a:ext cx="2812745" cy="2109559"/>
          </a:xfrm>
          <a:prstGeom prst="rect">
            <a:avLst/>
          </a:prstGeom>
        </p:spPr>
      </p:pic>
      <p:sp>
        <p:nvSpPr>
          <p:cNvPr id="3" name="Объект 2">
            <a:extLst>
              <a:ext uri="{FF2B5EF4-FFF2-40B4-BE49-F238E27FC236}">
                <a16:creationId xmlns:a16="http://schemas.microsoft.com/office/drawing/2014/main" id="{574D18CA-5478-4445-9A01-F255E0CC3663}"/>
              </a:ext>
            </a:extLst>
          </p:cNvPr>
          <p:cNvSpPr>
            <a:spLocks noGrp="1"/>
          </p:cNvSpPr>
          <p:nvPr>
            <p:ph idx="1"/>
          </p:nvPr>
        </p:nvSpPr>
        <p:spPr>
          <a:xfrm>
            <a:off x="514905" y="1233997"/>
            <a:ext cx="11265763" cy="5273336"/>
          </a:xfrm>
        </p:spPr>
        <p:txBody>
          <a:bodyPr numCol="3">
            <a:normAutofit fontScale="70000" lnSpcReduction="20000"/>
          </a:bodyPr>
          <a:lstStyle/>
          <a:p>
            <a:r>
              <a:rPr lang="ru-RU" sz="2600" b="1" u="sng" dirty="0" err="1"/>
              <a:t>Репеллентные</a:t>
            </a:r>
            <a:r>
              <a:rPr lang="ru-RU" sz="2600" b="1" u="sng" dirty="0"/>
              <a:t> средства защиты:</a:t>
            </a:r>
            <a:r>
              <a:rPr lang="ru-RU" sz="2600" dirty="0"/>
              <a:t> </a:t>
            </a:r>
          </a:p>
          <a:p>
            <a:r>
              <a:rPr lang="ru-RU" sz="2600" dirty="0"/>
              <a:t>Наносят </a:t>
            </a:r>
            <a:r>
              <a:rPr lang="ru-RU" sz="2600" b="1" dirty="0"/>
              <a:t>на одежду и открытые участки тела</a:t>
            </a:r>
            <a:r>
              <a:rPr lang="ru-RU" sz="2600" dirty="0"/>
              <a:t> в виде круговых полос вокруг коленей, щиколоток и груди. </a:t>
            </a:r>
          </a:p>
          <a:p>
            <a:r>
              <a:rPr lang="ru-RU" sz="2600" dirty="0"/>
              <a:t>Клещ избегает контакта с репеллентом и начинает ползти в противоположную сторону. </a:t>
            </a:r>
          </a:p>
          <a:p>
            <a:r>
              <a:rPr lang="ru-RU" sz="2600" dirty="0"/>
              <a:t>Защитные свойства одежды сохраняются до пяти суток. </a:t>
            </a:r>
          </a:p>
          <a:p>
            <a:r>
              <a:rPr lang="ru-RU" sz="2600" dirty="0"/>
              <a:t>Дождь, ветер, жара и пот сокращают время действия защитного средства. </a:t>
            </a:r>
          </a:p>
          <a:p>
            <a:r>
              <a:rPr lang="ru-RU" sz="2600" dirty="0"/>
              <a:t>Преимущество отпугивающих средств в том, что их используют и для защиты от гнуса, нанося не только на одежду, но и на кожу. </a:t>
            </a:r>
          </a:p>
          <a:p>
            <a:endParaRPr lang="ru-RU" dirty="0"/>
          </a:p>
          <a:p>
            <a:endParaRPr lang="ru-RU" b="1" u="sng" dirty="0"/>
          </a:p>
          <a:p>
            <a:endParaRPr lang="ru-RU" b="1" u="sng" dirty="0"/>
          </a:p>
          <a:p>
            <a:pPr marL="0" indent="0">
              <a:buNone/>
            </a:pPr>
            <a:endParaRPr lang="ru-RU" b="1" u="sng" dirty="0"/>
          </a:p>
          <a:p>
            <a:endParaRPr lang="ru-RU" b="1" u="sng" dirty="0"/>
          </a:p>
          <a:p>
            <a:r>
              <a:rPr lang="ru-RU" sz="2600" b="1" u="sng" dirty="0" err="1"/>
              <a:t>Акарицидные</a:t>
            </a:r>
            <a:r>
              <a:rPr lang="ru-RU" sz="2600" b="1" u="sng" dirty="0"/>
              <a:t> средства защиты:</a:t>
            </a:r>
            <a:r>
              <a:rPr lang="ru-RU" sz="2600" u="sng" dirty="0"/>
              <a:t> </a:t>
            </a:r>
            <a:endParaRPr lang="ru-RU" sz="2600" dirty="0"/>
          </a:p>
          <a:p>
            <a:r>
              <a:rPr lang="ru-RU" sz="2600" dirty="0"/>
              <a:t>Препараты обладают нервно-паралитическим действием на клещей. </a:t>
            </a:r>
          </a:p>
          <a:p>
            <a:r>
              <a:rPr lang="ru-RU" sz="2600" dirty="0"/>
              <a:t>Это проявляется через 5 минут: у насекомых наступает паралич конечностей, и они отпадают от одежды. </a:t>
            </a:r>
          </a:p>
          <a:p>
            <a:endParaRPr lang="ru-RU" b="1" u="sng" dirty="0"/>
          </a:p>
          <a:p>
            <a:endParaRPr lang="ru-RU" b="1" u="sng" dirty="0"/>
          </a:p>
          <a:p>
            <a:endParaRPr lang="ru-RU" b="1" u="sng" dirty="0"/>
          </a:p>
          <a:p>
            <a:endParaRPr lang="ru-RU" b="1" u="sng" dirty="0"/>
          </a:p>
          <a:p>
            <a:endParaRPr lang="ru-RU" b="1" u="sng" dirty="0"/>
          </a:p>
          <a:p>
            <a:endParaRPr lang="ru-RU" b="1" u="sng" dirty="0"/>
          </a:p>
          <a:p>
            <a:endParaRPr lang="ru-RU" b="1" u="sng" dirty="0"/>
          </a:p>
          <a:p>
            <a:endParaRPr lang="ru-RU" b="1" u="sng" dirty="0"/>
          </a:p>
          <a:p>
            <a:endParaRPr lang="ru-RU" b="1" u="sng" dirty="0"/>
          </a:p>
          <a:p>
            <a:endParaRPr lang="ru-RU" b="1" u="sng" dirty="0"/>
          </a:p>
          <a:p>
            <a:r>
              <a:rPr lang="ru-RU" sz="2600" b="1" u="sng" dirty="0"/>
              <a:t>Инсектицидно-</a:t>
            </a:r>
            <a:r>
              <a:rPr lang="ru-RU" sz="2600" b="1" u="sng" dirty="0" err="1"/>
              <a:t>репеллентные</a:t>
            </a:r>
            <a:r>
              <a:rPr lang="ru-RU" sz="2600" b="1" u="sng" dirty="0"/>
              <a:t> средства защиты: </a:t>
            </a:r>
            <a:endParaRPr lang="ru-RU" sz="2600" dirty="0"/>
          </a:p>
          <a:p>
            <a:r>
              <a:rPr lang="ru-RU" sz="2600" dirty="0"/>
              <a:t>Эффективность </a:t>
            </a:r>
            <a:r>
              <a:rPr lang="ru-RU" sz="2600" b="1" dirty="0"/>
              <a:t>при правильном применении </a:t>
            </a:r>
            <a:r>
              <a:rPr lang="ru-RU" sz="2600" dirty="0"/>
              <a:t>приближается к 100%. </a:t>
            </a:r>
          </a:p>
          <a:p>
            <a:r>
              <a:rPr lang="ru-RU" sz="2600" dirty="0"/>
              <a:t>Лабораторными испытаниями доказано, что при правильном (!) применении </a:t>
            </a:r>
            <a:r>
              <a:rPr lang="ru-RU" sz="2600" dirty="0" err="1"/>
              <a:t>репеллентных</a:t>
            </a:r>
            <a:r>
              <a:rPr lang="ru-RU" sz="2600" dirty="0"/>
              <a:t> препаратов отпугивается до 95 процентов прицепившихся клещей. </a:t>
            </a:r>
          </a:p>
          <a:p>
            <a:r>
              <a:rPr lang="ru-RU" sz="2600" dirty="0"/>
              <a:t>Так как большая часть клещей прицепляется к брюкам, их необходимо обрабатывать более тщательно. </a:t>
            </a:r>
          </a:p>
          <a:p>
            <a:r>
              <a:rPr lang="ru-RU" sz="2600" dirty="0"/>
              <a:t>Особенно внимательно нужно обрабатывать одежду вокруг щиколоток, коленей, бедер, талии, а также манжеты рукавов и воротник. </a:t>
            </a:r>
          </a:p>
          <a:p>
            <a:endParaRPr lang="ru-RU" dirty="0"/>
          </a:p>
        </p:txBody>
      </p:sp>
      <p:pic>
        <p:nvPicPr>
          <p:cNvPr id="5" name="Рисунок 4">
            <a:extLst>
              <a:ext uri="{FF2B5EF4-FFF2-40B4-BE49-F238E27FC236}">
                <a16:creationId xmlns:a16="http://schemas.microsoft.com/office/drawing/2014/main" id="{120CF8CE-022E-4563-A4CC-51BF40E39D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6745" y="3429000"/>
            <a:ext cx="3042082" cy="2281561"/>
          </a:xfrm>
          <a:prstGeom prst="rect">
            <a:avLst/>
          </a:prstGeom>
        </p:spPr>
      </p:pic>
    </p:spTree>
    <p:extLst>
      <p:ext uri="{BB962C8B-B14F-4D97-AF65-F5344CB8AC3E}">
        <p14:creationId xmlns:p14="http://schemas.microsoft.com/office/powerpoint/2010/main" val="3786854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119DD2-3E15-4B58-A027-558979E93513}"/>
              </a:ext>
            </a:extLst>
          </p:cNvPr>
          <p:cNvSpPr>
            <a:spLocks noGrp="1"/>
          </p:cNvSpPr>
          <p:nvPr>
            <p:ph type="title"/>
          </p:nvPr>
        </p:nvSpPr>
        <p:spPr>
          <a:xfrm>
            <a:off x="657606" y="285277"/>
            <a:ext cx="10772775" cy="698952"/>
          </a:xfrm>
        </p:spPr>
        <p:txBody>
          <a:bodyPr>
            <a:normAutofit/>
          </a:bodyPr>
          <a:lstStyle/>
          <a:p>
            <a:pPr algn="ctr"/>
            <a:r>
              <a:rPr lang="ru-RU" sz="4400" b="1" dirty="0"/>
              <a:t>Если вы потерялись</a:t>
            </a:r>
          </a:p>
        </p:txBody>
      </p:sp>
      <p:graphicFrame>
        <p:nvGraphicFramePr>
          <p:cNvPr id="8" name="Объект 7">
            <a:extLst>
              <a:ext uri="{FF2B5EF4-FFF2-40B4-BE49-F238E27FC236}">
                <a16:creationId xmlns:a16="http://schemas.microsoft.com/office/drawing/2014/main" id="{08A7EA1B-1161-450B-AFE9-09FBBFDFA485}"/>
              </a:ext>
            </a:extLst>
          </p:cNvPr>
          <p:cNvGraphicFramePr>
            <a:graphicFrameLocks noGrp="1"/>
          </p:cNvGraphicFramePr>
          <p:nvPr>
            <p:ph idx="1"/>
            <p:extLst>
              <p:ext uri="{D42A27DB-BD31-4B8C-83A1-F6EECF244321}">
                <p14:modId xmlns:p14="http://schemas.microsoft.com/office/powerpoint/2010/main" val="3300382589"/>
              </p:ext>
            </p:extLst>
          </p:nvPr>
        </p:nvGraphicFramePr>
        <p:xfrm>
          <a:off x="676656" y="1216241"/>
          <a:ext cx="10753725" cy="5007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9555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61BA592-DF9B-41CC-B4A8-A6789A005EE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340096" y="0"/>
            <a:ext cx="6847044" cy="6858000"/>
          </a:xfrm>
          <a:prstGeom prst="rect">
            <a:avLst/>
          </a:prstGeom>
        </p:spPr>
      </p:pic>
      <p:pic>
        <p:nvPicPr>
          <p:cNvPr id="8" name="Рисунок 7">
            <a:extLst>
              <a:ext uri="{FF2B5EF4-FFF2-40B4-BE49-F238E27FC236}">
                <a16:creationId xmlns:a16="http://schemas.microsoft.com/office/drawing/2014/main" id="{27804A51-AC6F-411E-B9B6-2D6BB9AB7A3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l="1" r="9254"/>
          <a:stretch/>
        </p:blipFill>
        <p:spPr>
          <a:xfrm>
            <a:off x="-1" y="40957"/>
            <a:ext cx="6193411" cy="6817043"/>
          </a:xfrm>
          <a:prstGeom prst="rect">
            <a:avLst/>
          </a:prstGeom>
        </p:spPr>
      </p:pic>
      <p:sp>
        <p:nvSpPr>
          <p:cNvPr id="2" name="Заголовок 1">
            <a:extLst>
              <a:ext uri="{FF2B5EF4-FFF2-40B4-BE49-F238E27FC236}">
                <a16:creationId xmlns:a16="http://schemas.microsoft.com/office/drawing/2014/main" id="{F5D77606-0F58-47C0-A3AB-3C4451C9DD74}"/>
              </a:ext>
            </a:extLst>
          </p:cNvPr>
          <p:cNvSpPr>
            <a:spLocks noGrp="1"/>
          </p:cNvSpPr>
          <p:nvPr>
            <p:ph type="title"/>
          </p:nvPr>
        </p:nvSpPr>
        <p:spPr>
          <a:xfrm>
            <a:off x="676656" y="277591"/>
            <a:ext cx="10772775" cy="722376"/>
          </a:xfrm>
        </p:spPr>
        <p:txBody>
          <a:bodyPr>
            <a:normAutofit/>
          </a:bodyPr>
          <a:lstStyle/>
          <a:p>
            <a:pPr algn="ctr"/>
            <a:r>
              <a:rPr lang="ru-RU" sz="4800" b="1" dirty="0"/>
              <a:t>Правила поведения на льду</a:t>
            </a:r>
          </a:p>
        </p:txBody>
      </p:sp>
      <p:sp>
        <p:nvSpPr>
          <p:cNvPr id="4" name="Текст 3">
            <a:extLst>
              <a:ext uri="{FF2B5EF4-FFF2-40B4-BE49-F238E27FC236}">
                <a16:creationId xmlns:a16="http://schemas.microsoft.com/office/drawing/2014/main" id="{10192BF4-63B7-41D1-B898-D1F5A067D570}"/>
              </a:ext>
            </a:extLst>
          </p:cNvPr>
          <p:cNvSpPr>
            <a:spLocks noGrp="1"/>
          </p:cNvSpPr>
          <p:nvPr>
            <p:ph type="body" idx="1"/>
          </p:nvPr>
        </p:nvSpPr>
        <p:spPr>
          <a:xfrm>
            <a:off x="676656" y="1268472"/>
            <a:ext cx="4663440" cy="723400"/>
          </a:xfrm>
          <a:solidFill>
            <a:srgbClr val="00B050"/>
          </a:solidFill>
        </p:spPr>
        <p:txBody>
          <a:bodyPr>
            <a:normAutofit/>
          </a:bodyPr>
          <a:lstStyle/>
          <a:p>
            <a:pPr algn="ctr"/>
            <a:r>
              <a:rPr lang="ru-RU" sz="3600"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rPr>
              <a:t>НУЖНО</a:t>
            </a:r>
          </a:p>
        </p:txBody>
      </p:sp>
      <p:sp>
        <p:nvSpPr>
          <p:cNvPr id="5" name="Объект 4">
            <a:extLst>
              <a:ext uri="{FF2B5EF4-FFF2-40B4-BE49-F238E27FC236}">
                <a16:creationId xmlns:a16="http://schemas.microsoft.com/office/drawing/2014/main" id="{DAC2A795-E202-4039-B00D-6BB5F0F78F3B}"/>
              </a:ext>
            </a:extLst>
          </p:cNvPr>
          <p:cNvSpPr>
            <a:spLocks noGrp="1"/>
          </p:cNvSpPr>
          <p:nvPr>
            <p:ph sz="half" idx="2"/>
          </p:nvPr>
        </p:nvSpPr>
        <p:spPr>
          <a:xfrm>
            <a:off x="676656" y="1991872"/>
            <a:ext cx="4663440" cy="3961612"/>
          </a:xfrm>
          <a:ln w="19050">
            <a:solidFill>
              <a:srgbClr val="00B050"/>
            </a:solidFill>
          </a:ln>
        </p:spPr>
        <p:txBody>
          <a:bodyPr>
            <a:normAutofit lnSpcReduction="10000"/>
          </a:bodyPr>
          <a:lstStyle/>
          <a:p>
            <a:pPr>
              <a:buFont typeface="Courier New" panose="02070309020205020404" pitchFamily="49" charset="0"/>
              <a:buChar char="o"/>
            </a:pPr>
            <a:r>
              <a:rPr lang="ru-RU" sz="2800" dirty="0"/>
              <a:t>Передвигаться только по оборудованным ледовым переправам</a:t>
            </a:r>
          </a:p>
          <a:p>
            <a:pPr>
              <a:buFont typeface="Courier New" panose="02070309020205020404" pitchFamily="49" charset="0"/>
              <a:buChar char="o"/>
            </a:pPr>
            <a:r>
              <a:rPr lang="ru-RU" sz="2800" dirty="0"/>
              <a:t>Знать способы спасения и </a:t>
            </a:r>
            <a:r>
              <a:rPr lang="ru-RU" sz="2800" dirty="0" err="1"/>
              <a:t>самоспасения</a:t>
            </a:r>
            <a:r>
              <a:rPr lang="ru-RU" sz="2800" dirty="0"/>
              <a:t> при провале под лёд, способы оказания первой помощи при переохлаждении </a:t>
            </a:r>
          </a:p>
          <a:p>
            <a:pPr>
              <a:buFont typeface="Courier New" panose="02070309020205020404" pitchFamily="49" charset="0"/>
              <a:buChar char="o"/>
            </a:pPr>
            <a:r>
              <a:rPr lang="ru-RU" sz="2800" dirty="0"/>
              <a:t>Не выходить на тонкий лёд весной</a:t>
            </a:r>
          </a:p>
        </p:txBody>
      </p:sp>
      <p:sp>
        <p:nvSpPr>
          <p:cNvPr id="6" name="Текст 5">
            <a:extLst>
              <a:ext uri="{FF2B5EF4-FFF2-40B4-BE49-F238E27FC236}">
                <a16:creationId xmlns:a16="http://schemas.microsoft.com/office/drawing/2014/main" id="{D95A0A52-3412-43E9-96F5-F88FB25ACF01}"/>
              </a:ext>
            </a:extLst>
          </p:cNvPr>
          <p:cNvSpPr>
            <a:spLocks noGrp="1"/>
          </p:cNvSpPr>
          <p:nvPr>
            <p:ph type="body" sz="quarter" idx="3"/>
          </p:nvPr>
        </p:nvSpPr>
        <p:spPr>
          <a:xfrm>
            <a:off x="6007608" y="1286217"/>
            <a:ext cx="4663440" cy="722376"/>
          </a:xfrm>
          <a:solidFill>
            <a:srgbClr val="FF0000"/>
          </a:solidFill>
        </p:spPr>
        <p:txBody>
          <a:bodyPr>
            <a:normAutofit/>
          </a:bodyPr>
          <a:lstStyle/>
          <a:p>
            <a:pPr algn="ctr"/>
            <a:r>
              <a:rPr lang="ru-RU" sz="3600" b="1" cap="none" dirty="0">
                <a:ln w="10160">
                  <a:solidFill>
                    <a:srgbClr val="FF0000"/>
                  </a:solidFill>
                  <a:prstDash val="solid"/>
                </a:ln>
                <a:solidFill>
                  <a:srgbClr val="FFFFFF"/>
                </a:solidFill>
                <a:effectLst>
                  <a:outerShdw blurRad="38100" dist="22860" dir="5400000" algn="tl" rotWithShape="0">
                    <a:srgbClr val="000000">
                      <a:alpha val="30000"/>
                    </a:srgbClr>
                  </a:outerShdw>
                </a:effectLst>
              </a:rPr>
              <a:t>НЕЛЬЗЯ</a:t>
            </a:r>
          </a:p>
        </p:txBody>
      </p:sp>
      <p:sp>
        <p:nvSpPr>
          <p:cNvPr id="7" name="Объект 6">
            <a:extLst>
              <a:ext uri="{FF2B5EF4-FFF2-40B4-BE49-F238E27FC236}">
                <a16:creationId xmlns:a16="http://schemas.microsoft.com/office/drawing/2014/main" id="{EE72C7F7-74A3-4BDC-B2C3-DEFFF06F3601}"/>
              </a:ext>
            </a:extLst>
          </p:cNvPr>
          <p:cNvSpPr>
            <a:spLocks noGrp="1"/>
          </p:cNvSpPr>
          <p:nvPr>
            <p:ph sz="quarter" idx="4"/>
          </p:nvPr>
        </p:nvSpPr>
        <p:spPr>
          <a:xfrm>
            <a:off x="6007608" y="1989778"/>
            <a:ext cx="4663440" cy="3961612"/>
          </a:xfrm>
          <a:ln w="19050">
            <a:solidFill>
              <a:srgbClr val="FF0000"/>
            </a:solidFill>
          </a:ln>
        </p:spPr>
        <p:txBody>
          <a:bodyPr>
            <a:normAutofit lnSpcReduction="10000"/>
          </a:bodyPr>
          <a:lstStyle/>
          <a:p>
            <a:pPr>
              <a:buFont typeface="Courier New" panose="02070309020205020404" pitchFamily="49" charset="0"/>
              <a:buChar char="o"/>
            </a:pPr>
            <a:r>
              <a:rPr lang="ru-RU" sz="2800" dirty="0"/>
              <a:t>Игнорировать запрещающие знаки</a:t>
            </a:r>
          </a:p>
          <a:p>
            <a:pPr>
              <a:buFont typeface="Courier New" panose="02070309020205020404" pitchFamily="49" charset="0"/>
              <a:buChar char="o"/>
            </a:pPr>
            <a:r>
              <a:rPr lang="ru-RU" sz="2800" dirty="0"/>
              <a:t>Пытаться перейти водоём по неокрепшему льду</a:t>
            </a:r>
          </a:p>
          <a:p>
            <a:pPr>
              <a:buFont typeface="Courier New" panose="02070309020205020404" pitchFamily="49" charset="0"/>
              <a:buChar char="o"/>
            </a:pPr>
            <a:r>
              <a:rPr lang="ru-RU" sz="2800" dirty="0"/>
              <a:t>Выходить на лёд без взрослых</a:t>
            </a:r>
          </a:p>
          <a:p>
            <a:pPr>
              <a:buFont typeface="Courier New" panose="02070309020205020404" pitchFamily="49" charset="0"/>
              <a:buChar char="o"/>
            </a:pPr>
            <a:r>
              <a:rPr lang="ru-RU" sz="2800" dirty="0"/>
              <a:t>Кататься на льдинах</a:t>
            </a:r>
          </a:p>
          <a:p>
            <a:pPr>
              <a:buFont typeface="Courier New" panose="02070309020205020404" pitchFamily="49" charset="0"/>
              <a:buChar char="o"/>
            </a:pPr>
            <a:r>
              <a:rPr lang="ru-RU" sz="2800" dirty="0"/>
              <a:t>Проверять прочность льда ногой</a:t>
            </a:r>
          </a:p>
        </p:txBody>
      </p:sp>
    </p:spTree>
    <p:extLst>
      <p:ext uri="{BB962C8B-B14F-4D97-AF65-F5344CB8AC3E}">
        <p14:creationId xmlns:p14="http://schemas.microsoft.com/office/powerpoint/2010/main" val="452192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17C954-DF5A-41F9-BF7D-19D6261393FE}"/>
              </a:ext>
            </a:extLst>
          </p:cNvPr>
          <p:cNvSpPr>
            <a:spLocks noGrp="1"/>
          </p:cNvSpPr>
          <p:nvPr>
            <p:ph type="title"/>
          </p:nvPr>
        </p:nvSpPr>
        <p:spPr>
          <a:xfrm>
            <a:off x="709612" y="150742"/>
            <a:ext cx="10772775" cy="1027609"/>
          </a:xfrm>
        </p:spPr>
        <p:txBody>
          <a:bodyPr>
            <a:normAutofit/>
          </a:bodyPr>
          <a:lstStyle/>
          <a:p>
            <a:pPr algn="ctr"/>
            <a:r>
              <a:rPr lang="ru-RU" sz="4000" b="1" dirty="0"/>
              <a:t>Правила пожарной безопасности в лесу</a:t>
            </a:r>
          </a:p>
        </p:txBody>
      </p:sp>
      <p:graphicFrame>
        <p:nvGraphicFramePr>
          <p:cNvPr id="5" name="Объект 4">
            <a:extLst>
              <a:ext uri="{FF2B5EF4-FFF2-40B4-BE49-F238E27FC236}">
                <a16:creationId xmlns:a16="http://schemas.microsoft.com/office/drawing/2014/main" id="{76657D03-DB39-4646-8385-C98DA1300CDC}"/>
              </a:ext>
            </a:extLst>
          </p:cNvPr>
          <p:cNvGraphicFramePr>
            <a:graphicFrameLocks noGrp="1"/>
          </p:cNvGraphicFramePr>
          <p:nvPr>
            <p:ph idx="1"/>
            <p:extLst>
              <p:ext uri="{D42A27DB-BD31-4B8C-83A1-F6EECF244321}">
                <p14:modId xmlns:p14="http://schemas.microsoft.com/office/powerpoint/2010/main" val="1339324611"/>
              </p:ext>
            </p:extLst>
          </p:nvPr>
        </p:nvGraphicFramePr>
        <p:xfrm>
          <a:off x="386500" y="1036950"/>
          <a:ext cx="8710366" cy="567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Рисунок 3">
            <a:extLst>
              <a:ext uri="{FF2B5EF4-FFF2-40B4-BE49-F238E27FC236}">
                <a16:creationId xmlns:a16="http://schemas.microsoft.com/office/drawing/2014/main" id="{87F115CD-5662-4560-92CC-37B75A9D12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34836" y="1178351"/>
            <a:ext cx="1601098" cy="1621323"/>
          </a:xfrm>
          <a:prstGeom prst="rect">
            <a:avLst/>
          </a:prstGeom>
        </p:spPr>
      </p:pic>
      <p:pic>
        <p:nvPicPr>
          <p:cNvPr id="6" name="Рисунок 5">
            <a:extLst>
              <a:ext uri="{FF2B5EF4-FFF2-40B4-BE49-F238E27FC236}">
                <a16:creationId xmlns:a16="http://schemas.microsoft.com/office/drawing/2014/main" id="{D808585B-47B4-4BB5-B46B-CAE20B9EAEE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35934" y="2700822"/>
            <a:ext cx="934544" cy="2040859"/>
          </a:xfrm>
          <a:prstGeom prst="rect">
            <a:avLst/>
          </a:prstGeom>
        </p:spPr>
      </p:pic>
      <p:cxnSp>
        <p:nvCxnSpPr>
          <p:cNvPr id="8" name="Прямая соединительная линия 7">
            <a:extLst>
              <a:ext uri="{FF2B5EF4-FFF2-40B4-BE49-F238E27FC236}">
                <a16:creationId xmlns:a16="http://schemas.microsoft.com/office/drawing/2014/main" id="{4F5D2C9E-8954-4199-BAF2-EDE3328639A8}"/>
              </a:ext>
            </a:extLst>
          </p:cNvPr>
          <p:cNvCxnSpPr>
            <a:cxnSpLocks/>
          </p:cNvCxnSpPr>
          <p:nvPr/>
        </p:nvCxnSpPr>
        <p:spPr>
          <a:xfrm>
            <a:off x="9587060" y="1128925"/>
            <a:ext cx="1503115" cy="167074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543506A0-1432-43FC-9CF4-F0EC773D29C0}"/>
              </a:ext>
            </a:extLst>
          </p:cNvPr>
          <p:cNvCxnSpPr>
            <a:cxnSpLocks/>
          </p:cNvCxnSpPr>
          <p:nvPr/>
        </p:nvCxnSpPr>
        <p:spPr>
          <a:xfrm>
            <a:off x="10812544" y="3035431"/>
            <a:ext cx="1180763" cy="154193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F84C3319-3C00-47A9-9592-F821ACAE2626}"/>
              </a:ext>
            </a:extLst>
          </p:cNvPr>
          <p:cNvCxnSpPr>
            <a:cxnSpLocks/>
          </p:cNvCxnSpPr>
          <p:nvPr/>
        </p:nvCxnSpPr>
        <p:spPr>
          <a:xfrm flipV="1">
            <a:off x="9288517" y="1128925"/>
            <a:ext cx="1524027" cy="164128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354659A1-72B0-4AE9-A630-B911D1B6FFD2}"/>
              </a:ext>
            </a:extLst>
          </p:cNvPr>
          <p:cNvCxnSpPr>
            <a:cxnSpLocks/>
          </p:cNvCxnSpPr>
          <p:nvPr/>
        </p:nvCxnSpPr>
        <p:spPr>
          <a:xfrm flipH="1">
            <a:off x="10812545" y="3035431"/>
            <a:ext cx="1180762" cy="161198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Рисунок 20">
            <a:extLst>
              <a:ext uri="{FF2B5EF4-FFF2-40B4-BE49-F238E27FC236}">
                <a16:creationId xmlns:a16="http://schemas.microsoft.com/office/drawing/2014/main" id="{979720C5-B404-4C88-8C13-7EBBB78EA80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46045" y="5010302"/>
            <a:ext cx="2426812" cy="1541937"/>
          </a:xfrm>
          <a:prstGeom prst="rect">
            <a:avLst/>
          </a:prstGeom>
        </p:spPr>
      </p:pic>
      <p:cxnSp>
        <p:nvCxnSpPr>
          <p:cNvPr id="23" name="Прямая соединительная линия 22">
            <a:extLst>
              <a:ext uri="{FF2B5EF4-FFF2-40B4-BE49-F238E27FC236}">
                <a16:creationId xmlns:a16="http://schemas.microsoft.com/office/drawing/2014/main" id="{54C4F166-11C1-418F-8D3A-01051BF90FF3}"/>
              </a:ext>
            </a:extLst>
          </p:cNvPr>
          <p:cNvCxnSpPr>
            <a:cxnSpLocks/>
          </p:cNvCxnSpPr>
          <p:nvPr/>
        </p:nvCxnSpPr>
        <p:spPr>
          <a:xfrm flipV="1">
            <a:off x="9527613" y="4813125"/>
            <a:ext cx="2095636" cy="18383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F5735E17-7B6C-4251-BAC9-0D05B8E13B09}"/>
              </a:ext>
            </a:extLst>
          </p:cNvPr>
          <p:cNvCxnSpPr>
            <a:cxnSpLocks/>
          </p:cNvCxnSpPr>
          <p:nvPr/>
        </p:nvCxnSpPr>
        <p:spPr>
          <a:xfrm>
            <a:off x="9527613" y="4883171"/>
            <a:ext cx="2095636" cy="17683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078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CD42D0-1850-4D93-82EE-8890ED732283}"/>
              </a:ext>
            </a:extLst>
          </p:cNvPr>
          <p:cNvSpPr>
            <a:spLocks noGrp="1"/>
          </p:cNvSpPr>
          <p:nvPr>
            <p:ph type="title"/>
          </p:nvPr>
        </p:nvSpPr>
        <p:spPr>
          <a:xfrm>
            <a:off x="676656" y="251036"/>
            <a:ext cx="10772775" cy="982960"/>
          </a:xfrm>
        </p:spPr>
        <p:txBody>
          <a:bodyPr>
            <a:normAutofit/>
          </a:bodyPr>
          <a:lstStyle/>
          <a:p>
            <a:pPr algn="ctr"/>
            <a:r>
              <a:rPr lang="ru-RU" sz="4400" b="1" dirty="0"/>
              <a:t>Первая помощь при ранениях</a:t>
            </a:r>
          </a:p>
        </p:txBody>
      </p:sp>
      <p:graphicFrame>
        <p:nvGraphicFramePr>
          <p:cNvPr id="5" name="Объект 4">
            <a:extLst>
              <a:ext uri="{FF2B5EF4-FFF2-40B4-BE49-F238E27FC236}">
                <a16:creationId xmlns:a16="http://schemas.microsoft.com/office/drawing/2014/main" id="{46A27A99-03FA-4B92-ADF7-382D3E43EF7C}"/>
              </a:ext>
            </a:extLst>
          </p:cNvPr>
          <p:cNvGraphicFramePr>
            <a:graphicFrameLocks noGrp="1"/>
          </p:cNvGraphicFramePr>
          <p:nvPr>
            <p:ph idx="1"/>
            <p:extLst>
              <p:ext uri="{D42A27DB-BD31-4B8C-83A1-F6EECF244321}">
                <p14:modId xmlns:p14="http://schemas.microsoft.com/office/powerpoint/2010/main" val="2753753399"/>
              </p:ext>
            </p:extLst>
          </p:nvPr>
        </p:nvGraphicFramePr>
        <p:xfrm>
          <a:off x="761619" y="1162975"/>
          <a:ext cx="10753725" cy="4012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a:extLst>
              <a:ext uri="{FF2B5EF4-FFF2-40B4-BE49-F238E27FC236}">
                <a16:creationId xmlns:a16="http://schemas.microsoft.com/office/drawing/2014/main" id="{D18CC038-63E3-4D8C-8F8F-C1C1F2088196}"/>
              </a:ext>
            </a:extLst>
          </p:cNvPr>
          <p:cNvSpPr/>
          <p:nvPr/>
        </p:nvSpPr>
        <p:spPr>
          <a:xfrm>
            <a:off x="6889072" y="5393318"/>
            <a:ext cx="4560359" cy="1200329"/>
          </a:xfrm>
          <a:prstGeom prst="rect">
            <a:avLst/>
          </a:prstGeom>
          <a:ln w="38100">
            <a:solidFill>
              <a:srgbClr val="0070C0"/>
            </a:solidFill>
          </a:ln>
        </p:spPr>
        <p:txBody>
          <a:bodyPr wrap="square">
            <a:spAutoFit/>
          </a:bodyPr>
          <a:lstStyle/>
          <a:p>
            <a:pPr algn="ctr"/>
            <a:r>
              <a:rPr lang="ru-RU" dirty="0">
                <a:ln w="0"/>
                <a:effectLst>
                  <a:outerShdw blurRad="38100" dist="19050" dir="2700000" algn="tl" rotWithShape="0">
                    <a:schemeClr val="dk1">
                      <a:alpha val="40000"/>
                    </a:schemeClr>
                  </a:outerShdw>
                </a:effectLst>
              </a:rPr>
              <a:t>Если рана глубокая и кровь не останавливается, нужно обязательно сообщить об этом родителям и обратиться за медицинской помощью.</a:t>
            </a:r>
          </a:p>
        </p:txBody>
      </p:sp>
      <p:sp>
        <p:nvSpPr>
          <p:cNvPr id="6" name="TextBox 5">
            <a:extLst>
              <a:ext uri="{FF2B5EF4-FFF2-40B4-BE49-F238E27FC236}">
                <a16:creationId xmlns:a16="http://schemas.microsoft.com/office/drawing/2014/main" id="{7D466300-103A-4E2C-ABF2-635869FE851E}"/>
              </a:ext>
            </a:extLst>
          </p:cNvPr>
          <p:cNvSpPr txBox="1"/>
          <p:nvPr/>
        </p:nvSpPr>
        <p:spPr>
          <a:xfrm>
            <a:off x="1482571" y="5695025"/>
            <a:ext cx="3062796" cy="646331"/>
          </a:xfrm>
          <a:prstGeom prst="rect">
            <a:avLst/>
          </a:prstGeom>
          <a:noFill/>
          <a:ln w="38100">
            <a:solidFill>
              <a:srgbClr val="0070C0"/>
            </a:solidFill>
          </a:ln>
        </p:spPr>
        <p:txBody>
          <a:bodyPr wrap="square" rtlCol="0">
            <a:spAutoFit/>
          </a:bodyPr>
          <a:lstStyle/>
          <a:p>
            <a:pPr algn="ctr"/>
            <a:r>
              <a:rPr lang="ru-RU" dirty="0">
                <a:ln w="0"/>
                <a:effectLst>
                  <a:outerShdw blurRad="38100" dist="19050" dir="2700000" algn="tl" rotWithShape="0">
                    <a:schemeClr val="dk1">
                      <a:alpha val="40000"/>
                    </a:schemeClr>
                  </a:outerShdw>
                </a:effectLst>
              </a:rPr>
              <a:t>Прикасаться к ране можно только чистыми руками!</a:t>
            </a:r>
          </a:p>
        </p:txBody>
      </p:sp>
    </p:spTree>
    <p:extLst>
      <p:ext uri="{BB962C8B-B14F-4D97-AF65-F5344CB8AC3E}">
        <p14:creationId xmlns:p14="http://schemas.microsoft.com/office/powerpoint/2010/main" val="1403064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BB8ACBD-51EC-4037-A4F0-0DC772526148}"/>
              </a:ext>
            </a:extLst>
          </p:cNvPr>
          <p:cNvSpPr>
            <a:spLocks noGrp="1"/>
          </p:cNvSpPr>
          <p:nvPr>
            <p:ph type="title"/>
          </p:nvPr>
        </p:nvSpPr>
        <p:spPr/>
        <p:txBody>
          <a:bodyPr>
            <a:normAutofit/>
          </a:bodyPr>
          <a:lstStyle/>
          <a:p>
            <a:pPr algn="ctr"/>
            <a:r>
              <a:rPr lang="ru-RU" sz="8000" b="1" dirty="0"/>
              <a:t>Благодарю за внимание!</a:t>
            </a:r>
          </a:p>
        </p:txBody>
      </p:sp>
      <p:pic>
        <p:nvPicPr>
          <p:cNvPr id="1026" name="Рисунок 1">
            <a:extLst>
              <a:ext uri="{FF2B5EF4-FFF2-40B4-BE49-F238E27FC236}">
                <a16:creationId xmlns:a16="http://schemas.microsoft.com/office/drawing/2014/main" id="{35401029-5B5C-4F99-A695-75AF2B4252B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66504" y="5646198"/>
            <a:ext cx="2052046" cy="121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755CF2-62DE-4E5E-8B1A-F5B09D286B33}"/>
              </a:ext>
            </a:extLst>
          </p:cNvPr>
          <p:cNvSpPr txBox="1"/>
          <p:nvPr/>
        </p:nvSpPr>
        <p:spPr>
          <a:xfrm>
            <a:off x="1622530" y="6096857"/>
            <a:ext cx="4920312" cy="523220"/>
          </a:xfrm>
          <a:prstGeom prst="rect">
            <a:avLst/>
          </a:prstGeom>
          <a:noFill/>
        </p:spPr>
        <p:txBody>
          <a:bodyPr wrap="square" rtlCol="0">
            <a:spAutoFit/>
          </a:bodyPr>
          <a:lstStyle/>
          <a:p>
            <a:r>
              <a:rPr lang="ru-RU" sz="2800" b="1" dirty="0">
                <a:solidFill>
                  <a:srgbClr val="FF6699"/>
                </a:solidFill>
              </a:rPr>
              <a:t>Эл. почта </a:t>
            </a:r>
            <a:r>
              <a:rPr lang="en-US" sz="2800" b="1" dirty="0" err="1">
                <a:solidFill>
                  <a:srgbClr val="FF6699"/>
                </a:solidFill>
              </a:rPr>
              <a:t>cozdpso</a:t>
            </a:r>
            <a:r>
              <a:rPr lang="ru-RU" sz="2800" b="1" dirty="0">
                <a:solidFill>
                  <a:srgbClr val="FF6699"/>
                </a:solidFill>
              </a:rPr>
              <a:t>@</a:t>
            </a:r>
            <a:r>
              <a:rPr lang="en-US" sz="2800" b="1" dirty="0" err="1">
                <a:solidFill>
                  <a:srgbClr val="FF6699"/>
                </a:solidFill>
              </a:rPr>
              <a:t>yandex</a:t>
            </a:r>
            <a:r>
              <a:rPr lang="ru-RU" sz="2800" b="1" dirty="0">
                <a:solidFill>
                  <a:srgbClr val="FF6699"/>
                </a:solidFill>
              </a:rPr>
              <a:t>.</a:t>
            </a:r>
            <a:r>
              <a:rPr lang="en-US" sz="2800" b="1" dirty="0" err="1">
                <a:solidFill>
                  <a:srgbClr val="FF6699"/>
                </a:solidFill>
              </a:rPr>
              <a:t>ru</a:t>
            </a:r>
            <a:r>
              <a:rPr lang="en-US" sz="2800" dirty="0">
                <a:solidFill>
                  <a:srgbClr val="FF6699"/>
                </a:solidFill>
              </a:rPr>
              <a:t> </a:t>
            </a:r>
            <a:endParaRPr lang="ru-RU" sz="2800" dirty="0">
              <a:solidFill>
                <a:srgbClr val="FF6699"/>
              </a:solidFill>
            </a:endParaRPr>
          </a:p>
        </p:txBody>
      </p:sp>
      <p:pic>
        <p:nvPicPr>
          <p:cNvPr id="6" name="Рисунок 5">
            <a:extLst>
              <a:ext uri="{FF2B5EF4-FFF2-40B4-BE49-F238E27FC236}">
                <a16:creationId xmlns:a16="http://schemas.microsoft.com/office/drawing/2014/main" id="{A6B020CC-C42E-4693-B031-9EC4AC5773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2286" y="1879067"/>
            <a:ext cx="5962650" cy="4045796"/>
          </a:xfrm>
          <a:prstGeom prst="rect">
            <a:avLst/>
          </a:prstGeom>
        </p:spPr>
      </p:pic>
    </p:spTree>
    <p:extLst>
      <p:ext uri="{BB962C8B-B14F-4D97-AF65-F5344CB8AC3E}">
        <p14:creationId xmlns:p14="http://schemas.microsoft.com/office/powerpoint/2010/main" val="2272009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54C3A2-6447-4143-81A8-72CD5DB33B52}"/>
              </a:ext>
            </a:extLst>
          </p:cNvPr>
          <p:cNvSpPr>
            <a:spLocks noGrp="1"/>
          </p:cNvSpPr>
          <p:nvPr>
            <p:ph type="title"/>
          </p:nvPr>
        </p:nvSpPr>
        <p:spPr>
          <a:xfrm>
            <a:off x="657224" y="499533"/>
            <a:ext cx="10772775" cy="752218"/>
          </a:xfrm>
        </p:spPr>
        <p:txBody>
          <a:bodyPr>
            <a:normAutofit fontScale="90000"/>
          </a:bodyPr>
          <a:lstStyle/>
          <a:p>
            <a:pPr algn="ctr"/>
            <a:r>
              <a:rPr lang="ru-RU" sz="5300" b="1" dirty="0"/>
              <a:t>Что делать, если Вы провалились под лед?</a:t>
            </a:r>
            <a:endParaRPr lang="ru-RU" b="1" dirty="0"/>
          </a:p>
        </p:txBody>
      </p:sp>
      <p:sp>
        <p:nvSpPr>
          <p:cNvPr id="3" name="Объект 2">
            <a:extLst>
              <a:ext uri="{FF2B5EF4-FFF2-40B4-BE49-F238E27FC236}">
                <a16:creationId xmlns:a16="http://schemas.microsoft.com/office/drawing/2014/main" id="{18F1972D-9486-4DC7-ABF6-43F2CD3435E3}"/>
              </a:ext>
            </a:extLst>
          </p:cNvPr>
          <p:cNvSpPr>
            <a:spLocks noGrp="1"/>
          </p:cNvSpPr>
          <p:nvPr>
            <p:ph idx="1"/>
          </p:nvPr>
        </p:nvSpPr>
        <p:spPr>
          <a:xfrm>
            <a:off x="676656" y="1473693"/>
            <a:ext cx="10753725" cy="4304173"/>
          </a:xfrm>
        </p:spPr>
        <p:txBody>
          <a:bodyPr>
            <a:normAutofit/>
          </a:bodyPr>
          <a:lstStyle/>
          <a:p>
            <a:r>
              <a:rPr lang="ru-RU" dirty="0"/>
              <a:t> - не паниковать, не делать резких движений, стабилизировать дыхание;</a:t>
            </a:r>
          </a:p>
          <a:p>
            <a:r>
              <a:rPr lang="ru-RU" dirty="0"/>
              <a:t> - широко раскинуть руки в стороны и постараться зацепиться за кромку льда, чтобы не погрузиться с головой;</a:t>
            </a:r>
          </a:p>
          <a:p>
            <a:r>
              <a:rPr lang="ru-RU" dirty="0"/>
              <a:t> - по возможности перебраться к тому краю полыньи, где течение не увлечет Вас под лед;</a:t>
            </a:r>
          </a:p>
          <a:p>
            <a:r>
              <a:rPr lang="ru-RU" dirty="0"/>
              <a:t> -попытаться осторожно, не обламывая кромку, без резких движений, наползая грудью, лечь на край льда, забросить на него одну, а затем и другую ногу. Если лед выдержал, медленно, откатиться от кромки и ползти к берегу;</a:t>
            </a:r>
          </a:p>
          <a:p>
            <a:r>
              <a:rPr lang="ru-RU" dirty="0"/>
              <a:t> - передвигаться нужно в ту сторону, откуда пришли, </a:t>
            </a:r>
          </a:p>
          <a:p>
            <a:r>
              <a:rPr lang="ru-RU" dirty="0"/>
              <a:t>ведь там лед уже проверен на прочность.</a:t>
            </a:r>
          </a:p>
          <a:p>
            <a:endParaRPr lang="ru-RU" dirty="0"/>
          </a:p>
        </p:txBody>
      </p:sp>
      <p:pic>
        <p:nvPicPr>
          <p:cNvPr id="4" name="Рисунок 3">
            <a:extLst>
              <a:ext uri="{FF2B5EF4-FFF2-40B4-BE49-F238E27FC236}">
                <a16:creationId xmlns:a16="http://schemas.microsoft.com/office/drawing/2014/main" id="{353D5AAE-31FC-40DC-8BCF-D0CD4544A7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V="1">
            <a:off x="8646852" y="4656414"/>
            <a:ext cx="3301510" cy="2201586"/>
          </a:xfrm>
          <a:prstGeom prst="rect">
            <a:avLst/>
          </a:prstGeom>
        </p:spPr>
      </p:pic>
    </p:spTree>
    <p:extLst>
      <p:ext uri="{BB962C8B-B14F-4D97-AF65-F5344CB8AC3E}">
        <p14:creationId xmlns:p14="http://schemas.microsoft.com/office/powerpoint/2010/main" val="2746221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E64A90-D118-4705-AB33-77CE533B83CF}"/>
              </a:ext>
            </a:extLst>
          </p:cNvPr>
          <p:cNvSpPr>
            <a:spLocks noGrp="1"/>
          </p:cNvSpPr>
          <p:nvPr>
            <p:ph type="title"/>
          </p:nvPr>
        </p:nvSpPr>
        <p:spPr>
          <a:xfrm>
            <a:off x="657224" y="499533"/>
            <a:ext cx="10772775" cy="707830"/>
          </a:xfrm>
        </p:spPr>
        <p:txBody>
          <a:bodyPr/>
          <a:lstStyle/>
          <a:p>
            <a:pPr algn="ctr"/>
            <a:r>
              <a:rPr lang="ru-RU" sz="4400" b="1" dirty="0"/>
              <a:t>Если вы оказываете помощь: </a:t>
            </a:r>
            <a:endParaRPr lang="ru-RU" dirty="0"/>
          </a:p>
        </p:txBody>
      </p:sp>
      <p:sp>
        <p:nvSpPr>
          <p:cNvPr id="3" name="Объект 2">
            <a:extLst>
              <a:ext uri="{FF2B5EF4-FFF2-40B4-BE49-F238E27FC236}">
                <a16:creationId xmlns:a16="http://schemas.microsoft.com/office/drawing/2014/main" id="{E1F04C9A-A8CC-4E58-811D-0A4DE87BD544}"/>
              </a:ext>
            </a:extLst>
          </p:cNvPr>
          <p:cNvSpPr>
            <a:spLocks noGrp="1"/>
          </p:cNvSpPr>
          <p:nvPr>
            <p:ph idx="1"/>
          </p:nvPr>
        </p:nvSpPr>
        <p:spPr>
          <a:xfrm>
            <a:off x="676656" y="1518082"/>
            <a:ext cx="10753725" cy="4259783"/>
          </a:xfrm>
        </p:spPr>
        <p:txBody>
          <a:bodyPr/>
          <a:lstStyle/>
          <a:p>
            <a:r>
              <a:rPr lang="ru-RU" dirty="0"/>
              <a:t>- Подходите к полынье очень осторожно, лучше подползти по-пластунски.</a:t>
            </a:r>
          </a:p>
          <a:p>
            <a:r>
              <a:rPr lang="ru-RU" dirty="0"/>
              <a:t>- Сообщите пострадавшему криком, что идете ему на помощь, это придаст ему силы, уверенность.</a:t>
            </a:r>
          </a:p>
          <a:p>
            <a:r>
              <a:rPr lang="ru-RU" dirty="0"/>
              <a:t>- За 3-4 метра протяните ему веревку, шест, доску, шарф или любое другое подручное средство.</a:t>
            </a:r>
          </a:p>
          <a:p>
            <a:r>
              <a:rPr lang="ru-RU" dirty="0"/>
              <a:t>- Подавать пострадавшему руку небезопасно, так как, приближаясь к полынье, вы увеличите нагрузку на лед и не только не поможете, но и сами рискуете провалиться.</a:t>
            </a:r>
          </a:p>
          <a:p>
            <a:endParaRPr lang="ru-RU" dirty="0"/>
          </a:p>
        </p:txBody>
      </p:sp>
      <p:pic>
        <p:nvPicPr>
          <p:cNvPr id="4" name="Рисунок 3">
            <a:extLst>
              <a:ext uri="{FF2B5EF4-FFF2-40B4-BE49-F238E27FC236}">
                <a16:creationId xmlns:a16="http://schemas.microsoft.com/office/drawing/2014/main" id="{AED50A0C-8DD1-438F-8526-B8BBF42CC7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9588" y="4271062"/>
            <a:ext cx="3881922" cy="2586937"/>
          </a:xfrm>
          <a:prstGeom prst="rect">
            <a:avLst/>
          </a:prstGeom>
        </p:spPr>
      </p:pic>
    </p:spTree>
    <p:extLst>
      <p:ext uri="{BB962C8B-B14F-4D97-AF65-F5344CB8AC3E}">
        <p14:creationId xmlns:p14="http://schemas.microsoft.com/office/powerpoint/2010/main" val="303168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F1C9A9-148B-427A-B168-3444E57DA71C}"/>
              </a:ext>
            </a:extLst>
          </p:cNvPr>
          <p:cNvSpPr>
            <a:spLocks noGrp="1"/>
          </p:cNvSpPr>
          <p:nvPr>
            <p:ph type="title"/>
          </p:nvPr>
        </p:nvSpPr>
        <p:spPr>
          <a:xfrm>
            <a:off x="657224" y="384123"/>
            <a:ext cx="10772775" cy="672319"/>
          </a:xfrm>
        </p:spPr>
        <p:txBody>
          <a:bodyPr/>
          <a:lstStyle/>
          <a:p>
            <a:pPr algn="ctr"/>
            <a:r>
              <a:rPr lang="ru-RU" sz="4400" b="1" dirty="0"/>
              <a:t>Признаки и симптомы обморожения: </a:t>
            </a:r>
            <a:endParaRPr lang="ru-RU" dirty="0"/>
          </a:p>
        </p:txBody>
      </p:sp>
      <p:sp>
        <p:nvSpPr>
          <p:cNvPr id="3" name="Объект 2">
            <a:extLst>
              <a:ext uri="{FF2B5EF4-FFF2-40B4-BE49-F238E27FC236}">
                <a16:creationId xmlns:a16="http://schemas.microsoft.com/office/drawing/2014/main" id="{6D4CF170-CEFF-4F07-84EA-8DFD4B4042FC}"/>
              </a:ext>
            </a:extLst>
          </p:cNvPr>
          <p:cNvSpPr>
            <a:spLocks noGrp="1"/>
          </p:cNvSpPr>
          <p:nvPr>
            <p:ph idx="1"/>
          </p:nvPr>
        </p:nvSpPr>
        <p:spPr>
          <a:xfrm>
            <a:off x="676274" y="1130432"/>
            <a:ext cx="10753725" cy="4384071"/>
          </a:xfrm>
        </p:spPr>
        <p:txBody>
          <a:bodyPr/>
          <a:lstStyle/>
          <a:p>
            <a:pPr>
              <a:buFont typeface="Courier New" panose="02070309020205020404" pitchFamily="49" charset="0"/>
              <a:buChar char="o"/>
            </a:pPr>
            <a:r>
              <a:rPr lang="ru-RU" dirty="0"/>
              <a:t>Потеря чувствительности поражённых участков;</a:t>
            </a:r>
          </a:p>
          <a:p>
            <a:pPr>
              <a:buFont typeface="Courier New" panose="02070309020205020404" pitchFamily="49" charset="0"/>
              <a:buChar char="o"/>
            </a:pPr>
            <a:r>
              <a:rPr lang="ru-RU" dirty="0"/>
              <a:t>Ощущение покалывания или пощипывания;</a:t>
            </a:r>
          </a:p>
          <a:p>
            <a:pPr>
              <a:buFont typeface="Courier New" panose="02070309020205020404" pitchFamily="49" charset="0"/>
              <a:buChar char="o"/>
            </a:pPr>
            <a:r>
              <a:rPr lang="ru-RU" dirty="0" err="1"/>
              <a:t>Побеление</a:t>
            </a:r>
            <a:r>
              <a:rPr lang="ru-RU" dirty="0"/>
              <a:t> кожи (1-я степень обморожения);</a:t>
            </a:r>
          </a:p>
          <a:p>
            <a:pPr>
              <a:buFont typeface="Courier New" panose="02070309020205020404" pitchFamily="49" charset="0"/>
              <a:buChar char="o"/>
            </a:pPr>
            <a:r>
              <a:rPr lang="ru-RU" dirty="0"/>
              <a:t>Волдыри (2-я степень обморожения);</a:t>
            </a:r>
          </a:p>
          <a:p>
            <a:pPr>
              <a:buFont typeface="Courier New" panose="02070309020205020404" pitchFamily="49" charset="0"/>
              <a:buChar char="o"/>
            </a:pPr>
            <a:r>
              <a:rPr lang="ru-RU" dirty="0"/>
              <a:t>Потемнение и отмирание (3-я степень обморожения).</a:t>
            </a:r>
          </a:p>
          <a:p>
            <a:endParaRPr lang="ru-RU" dirty="0"/>
          </a:p>
        </p:txBody>
      </p:sp>
      <p:pic>
        <p:nvPicPr>
          <p:cNvPr id="4" name="Рисунок 3">
            <a:extLst>
              <a:ext uri="{FF2B5EF4-FFF2-40B4-BE49-F238E27FC236}">
                <a16:creationId xmlns:a16="http://schemas.microsoft.com/office/drawing/2014/main" id="{216C93F4-45B8-4441-9CFA-704BF95FE8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59467" y="3429000"/>
            <a:ext cx="6956259" cy="3351320"/>
          </a:xfrm>
          <a:prstGeom prst="rect">
            <a:avLst/>
          </a:prstGeom>
        </p:spPr>
      </p:pic>
    </p:spTree>
    <p:extLst>
      <p:ext uri="{BB962C8B-B14F-4D97-AF65-F5344CB8AC3E}">
        <p14:creationId xmlns:p14="http://schemas.microsoft.com/office/powerpoint/2010/main" val="97777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01E31D-0C56-44FB-8258-0A701A57B8CC}"/>
              </a:ext>
            </a:extLst>
          </p:cNvPr>
          <p:cNvSpPr>
            <a:spLocks noGrp="1"/>
          </p:cNvSpPr>
          <p:nvPr>
            <p:ph type="title"/>
          </p:nvPr>
        </p:nvSpPr>
        <p:spPr>
          <a:xfrm>
            <a:off x="657224" y="499533"/>
            <a:ext cx="10772775" cy="752218"/>
          </a:xfrm>
        </p:spPr>
        <p:txBody>
          <a:bodyPr>
            <a:normAutofit/>
          </a:bodyPr>
          <a:lstStyle/>
          <a:p>
            <a:pPr algn="ctr"/>
            <a:r>
              <a:rPr lang="ru-RU" sz="4400" b="1" dirty="0"/>
              <a:t>Первая помощь при обморожении: </a:t>
            </a:r>
            <a:endParaRPr lang="ru-RU" dirty="0"/>
          </a:p>
        </p:txBody>
      </p:sp>
      <p:graphicFrame>
        <p:nvGraphicFramePr>
          <p:cNvPr id="5" name="Объект 4">
            <a:extLst>
              <a:ext uri="{FF2B5EF4-FFF2-40B4-BE49-F238E27FC236}">
                <a16:creationId xmlns:a16="http://schemas.microsoft.com/office/drawing/2014/main" id="{12072D95-A15A-40DC-8048-8D38ACAD4AA5}"/>
              </a:ext>
            </a:extLst>
          </p:cNvPr>
          <p:cNvGraphicFramePr>
            <a:graphicFrameLocks noGrp="1"/>
          </p:cNvGraphicFramePr>
          <p:nvPr>
            <p:ph idx="1"/>
            <p:extLst>
              <p:ext uri="{D42A27DB-BD31-4B8C-83A1-F6EECF244321}">
                <p14:modId xmlns:p14="http://schemas.microsoft.com/office/powerpoint/2010/main" val="260378385"/>
              </p:ext>
            </p:extLst>
          </p:nvPr>
        </p:nvGraphicFramePr>
        <p:xfrm>
          <a:off x="614420" y="1367162"/>
          <a:ext cx="10815961" cy="3879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19D3404-FC30-4EC1-9CF0-82D00C3D4FC2}"/>
              </a:ext>
            </a:extLst>
          </p:cNvPr>
          <p:cNvSpPr txBox="1"/>
          <p:nvPr/>
        </p:nvSpPr>
        <p:spPr>
          <a:xfrm>
            <a:off x="1773187" y="5827133"/>
            <a:ext cx="8540847" cy="646331"/>
          </a:xfrm>
          <a:prstGeom prst="rect">
            <a:avLst/>
          </a:prstGeom>
          <a:noFill/>
        </p:spPr>
        <p:txBody>
          <a:bodyPr wrap="square" rtlCol="0">
            <a:spAutoFit/>
          </a:bodyPr>
          <a:lstStyle/>
          <a:p>
            <a:r>
              <a:rPr lang="ru-RU" b="1" dirty="0"/>
              <a:t>Необходимо отслеживать общее состояние и место обморожения в течение суток. </a:t>
            </a:r>
          </a:p>
          <a:p>
            <a:r>
              <a:rPr lang="ru-RU" b="1" dirty="0"/>
              <a:t>Если появились симптомы 2-й и 3-й ступени обморожения, срочно обратитесь к врачу.</a:t>
            </a:r>
          </a:p>
        </p:txBody>
      </p:sp>
    </p:spTree>
    <p:extLst>
      <p:ext uri="{BB962C8B-B14F-4D97-AF65-F5344CB8AC3E}">
        <p14:creationId xmlns:p14="http://schemas.microsoft.com/office/powerpoint/2010/main" val="313735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BC6E42-2A5A-4E40-81C0-194C0AD0B042}"/>
              </a:ext>
            </a:extLst>
          </p:cNvPr>
          <p:cNvSpPr>
            <a:spLocks noGrp="1"/>
          </p:cNvSpPr>
          <p:nvPr>
            <p:ph type="title"/>
          </p:nvPr>
        </p:nvSpPr>
        <p:spPr>
          <a:xfrm>
            <a:off x="709612" y="393001"/>
            <a:ext cx="10772775" cy="787729"/>
          </a:xfrm>
        </p:spPr>
        <p:txBody>
          <a:bodyPr>
            <a:normAutofit/>
          </a:bodyPr>
          <a:lstStyle/>
          <a:p>
            <a:pPr algn="ctr"/>
            <a:r>
              <a:rPr lang="ru-RU" sz="4800" b="1" dirty="0"/>
              <a:t>Что НЕ следует делать при обморожении:</a:t>
            </a:r>
            <a:endParaRPr lang="ru-RU" sz="4800" dirty="0"/>
          </a:p>
        </p:txBody>
      </p:sp>
      <p:graphicFrame>
        <p:nvGraphicFramePr>
          <p:cNvPr id="4" name="Объект 3">
            <a:extLst>
              <a:ext uri="{FF2B5EF4-FFF2-40B4-BE49-F238E27FC236}">
                <a16:creationId xmlns:a16="http://schemas.microsoft.com/office/drawing/2014/main" id="{A318A245-358E-48A2-8B75-152F3E942011}"/>
              </a:ext>
            </a:extLst>
          </p:cNvPr>
          <p:cNvGraphicFramePr>
            <a:graphicFrameLocks noGrp="1"/>
          </p:cNvGraphicFramePr>
          <p:nvPr>
            <p:ph idx="1"/>
            <p:extLst>
              <p:ext uri="{D42A27DB-BD31-4B8C-83A1-F6EECF244321}">
                <p14:modId xmlns:p14="http://schemas.microsoft.com/office/powerpoint/2010/main" val="3293366716"/>
              </p:ext>
            </p:extLst>
          </p:nvPr>
        </p:nvGraphicFramePr>
        <p:xfrm>
          <a:off x="303794" y="1411550"/>
          <a:ext cx="7339879" cy="4946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a:extLst>
              <a:ext uri="{FF2B5EF4-FFF2-40B4-BE49-F238E27FC236}">
                <a16:creationId xmlns:a16="http://schemas.microsoft.com/office/drawing/2014/main" id="{A9DF82BF-6B51-4C54-BA0B-E4BBFAE3E8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61383" y="5082573"/>
            <a:ext cx="2356930" cy="1775427"/>
          </a:xfrm>
          <a:prstGeom prst="rect">
            <a:avLst/>
          </a:prstGeom>
        </p:spPr>
      </p:pic>
      <p:pic>
        <p:nvPicPr>
          <p:cNvPr id="6" name="Рисунок 5">
            <a:extLst>
              <a:ext uri="{FF2B5EF4-FFF2-40B4-BE49-F238E27FC236}">
                <a16:creationId xmlns:a16="http://schemas.microsoft.com/office/drawing/2014/main" id="{F95CB653-8885-4C6A-A8E9-AB0F07BC96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72143" y="3501386"/>
            <a:ext cx="3116063" cy="2203155"/>
          </a:xfrm>
          <a:prstGeom prst="rect">
            <a:avLst/>
          </a:prstGeom>
        </p:spPr>
      </p:pic>
      <p:pic>
        <p:nvPicPr>
          <p:cNvPr id="7" name="Рисунок 6">
            <a:extLst>
              <a:ext uri="{FF2B5EF4-FFF2-40B4-BE49-F238E27FC236}">
                <a16:creationId xmlns:a16="http://schemas.microsoft.com/office/drawing/2014/main" id="{A8BCF47B-0588-422A-9A2B-D035D7433B9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023378" y="1180730"/>
            <a:ext cx="2753187" cy="2175885"/>
          </a:xfrm>
          <a:prstGeom prst="rect">
            <a:avLst/>
          </a:prstGeom>
        </p:spPr>
      </p:pic>
      <p:cxnSp>
        <p:nvCxnSpPr>
          <p:cNvPr id="10" name="Прямая соединительная линия 9">
            <a:extLst>
              <a:ext uri="{FF2B5EF4-FFF2-40B4-BE49-F238E27FC236}">
                <a16:creationId xmlns:a16="http://schemas.microsoft.com/office/drawing/2014/main" id="{16E58185-6171-4A2E-8DEF-0763777960DF}"/>
              </a:ext>
            </a:extLst>
          </p:cNvPr>
          <p:cNvCxnSpPr/>
          <p:nvPr/>
        </p:nvCxnSpPr>
        <p:spPr>
          <a:xfrm flipH="1">
            <a:off x="8023378" y="1091953"/>
            <a:ext cx="2753187" cy="233704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908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82646D-16F3-48E2-8597-BD5719734967}"/>
              </a:ext>
            </a:extLst>
          </p:cNvPr>
          <p:cNvSpPr>
            <a:spLocks noGrp="1"/>
          </p:cNvSpPr>
          <p:nvPr>
            <p:ph type="title"/>
          </p:nvPr>
        </p:nvSpPr>
        <p:spPr>
          <a:xfrm>
            <a:off x="612837" y="153302"/>
            <a:ext cx="6782262" cy="3761749"/>
          </a:xfrm>
        </p:spPr>
        <p:txBody>
          <a:bodyPr>
            <a:normAutofit/>
          </a:bodyPr>
          <a:lstStyle/>
          <a:p>
            <a:pPr algn="ctr"/>
            <a:r>
              <a:rPr lang="ru-RU" sz="7200" b="1" dirty="0"/>
              <a:t>Правила поведения на воде</a:t>
            </a:r>
            <a:endParaRPr lang="ru-RU" sz="7200" dirty="0"/>
          </a:p>
        </p:txBody>
      </p:sp>
      <p:pic>
        <p:nvPicPr>
          <p:cNvPr id="4" name="Рисунок 3">
            <a:extLst>
              <a:ext uri="{FF2B5EF4-FFF2-40B4-BE49-F238E27FC236}">
                <a16:creationId xmlns:a16="http://schemas.microsoft.com/office/drawing/2014/main" id="{74212494-D67A-4970-A617-D2C520C5B3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2612" y="3018408"/>
            <a:ext cx="5759388" cy="3839592"/>
          </a:xfrm>
          <a:prstGeom prst="rect">
            <a:avLst/>
          </a:prstGeom>
        </p:spPr>
      </p:pic>
    </p:spTree>
    <p:extLst>
      <p:ext uri="{BB962C8B-B14F-4D97-AF65-F5344CB8AC3E}">
        <p14:creationId xmlns:p14="http://schemas.microsoft.com/office/powerpoint/2010/main" val="159312384"/>
      </p:ext>
    </p:extLst>
  </p:cSld>
  <p:clrMapOvr>
    <a:masterClrMapping/>
  </p:clrMapOvr>
</p:sld>
</file>

<file path=ppt/theme/theme1.xml><?xml version="1.0" encoding="utf-8"?>
<a:theme xmlns:a="http://schemas.openxmlformats.org/drawingml/2006/main" name="Метрополия">
  <a:themeElements>
    <a:clrScheme name="Метрополия">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Метрополи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Метрополия</Template>
  <TotalTime>1217</TotalTime>
  <Words>2932</Words>
  <Application>Microsoft Office PowerPoint</Application>
  <PresentationFormat>Широкоэкранный</PresentationFormat>
  <Paragraphs>248</Paragraphs>
  <Slides>32</Slides>
  <Notes>12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32</vt:i4>
      </vt:variant>
    </vt:vector>
  </HeadingPairs>
  <TitlesOfParts>
    <vt:vector size="38" baseType="lpstr">
      <vt:lpstr>Arial</vt:lpstr>
      <vt:lpstr>Calibri</vt:lpstr>
      <vt:lpstr>Calibri Light</vt:lpstr>
      <vt:lpstr>Courier New</vt:lpstr>
      <vt:lpstr>Wingdings</vt:lpstr>
      <vt:lpstr>Метрополия</vt:lpstr>
      <vt:lpstr>Правила поведения в природной среде. Оказание первой помощи</vt:lpstr>
      <vt:lpstr>Правила поведения на льду</vt:lpstr>
      <vt:lpstr>Правила поведения на льду</vt:lpstr>
      <vt:lpstr>Что делать, если Вы провалились под лед?</vt:lpstr>
      <vt:lpstr>Если вы оказываете помощь: </vt:lpstr>
      <vt:lpstr>Признаки и симптомы обморожения: </vt:lpstr>
      <vt:lpstr>Первая помощь при обморожении: </vt:lpstr>
      <vt:lpstr>Что НЕ следует делать при обморожении:</vt:lpstr>
      <vt:lpstr>Правила поведения на воде</vt:lpstr>
      <vt:lpstr>Знаки безопасности на воде</vt:lpstr>
      <vt:lpstr>Правила поведения на воде</vt:lpstr>
      <vt:lpstr>При купании категорически запрещается:</vt:lpstr>
      <vt:lpstr>Первая помощь при утоплении:</vt:lpstr>
      <vt:lpstr>Правила пребывания на солнце</vt:lpstr>
      <vt:lpstr>Правила пребывания на солнце</vt:lpstr>
      <vt:lpstr>Симптомы теплового и солнечного удара: </vt:lpstr>
      <vt:lpstr>Помощь при тепловом ударе:</vt:lpstr>
      <vt:lpstr>Правила безопасности при общении с животными</vt:lpstr>
      <vt:lpstr>Правила безопасности при общении с животными</vt:lpstr>
      <vt:lpstr>Если собака нападет на вас</vt:lpstr>
      <vt:lpstr>Если укусило животное</vt:lpstr>
      <vt:lpstr>Чтобы обезопасить себя от укуса змеи,  запомните три правила:</vt:lpstr>
      <vt:lpstr>Правила поведения в лесу</vt:lpstr>
      <vt:lpstr>Как вести себя в лесу </vt:lpstr>
      <vt:lpstr>Презентация PowerPoint</vt:lpstr>
      <vt:lpstr>Инфекции передающиеся при укусах клещей и комаров</vt:lpstr>
      <vt:lpstr>Правила защиты от укусов клещей </vt:lpstr>
      <vt:lpstr>Средства защиты от насекомых</vt:lpstr>
      <vt:lpstr>Если вы потерялись</vt:lpstr>
      <vt:lpstr>Правила пожарной безопасности в лесу</vt:lpstr>
      <vt:lpstr>Первая помощь при ранениях</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User-482</dc:creator>
  <cp:lastModifiedBy>Romanov</cp:lastModifiedBy>
  <cp:revision>70</cp:revision>
  <dcterms:created xsi:type="dcterms:W3CDTF">2021-03-25T04:16:56Z</dcterms:created>
  <dcterms:modified xsi:type="dcterms:W3CDTF">2021-04-05T05:35:39Z</dcterms:modified>
</cp:coreProperties>
</file>