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</p:sldMasterIdLst>
  <p:sldIdLst>
    <p:sldId id="256" r:id="rId6"/>
    <p:sldId id="257" r:id="rId7"/>
    <p:sldId id="258" r:id="rId8"/>
    <p:sldId id="261" r:id="rId9"/>
    <p:sldId id="265" r:id="rId10"/>
    <p:sldId id="260" r:id="rId11"/>
    <p:sldId id="264" r:id="rId12"/>
    <p:sldId id="259" r:id="rId13"/>
    <p:sldId id="266" r:id="rId14"/>
    <p:sldId id="262" r:id="rId15"/>
    <p:sldId id="263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59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0A-4733-8CC7-8D74D672446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0A-4733-8CC7-8D74D672446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0A-4733-8CC7-8D74D67244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492992"/>
        <c:axId val="79494528"/>
      </c:lineChart>
      <c:catAx>
        <c:axId val="794929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79494528"/>
        <c:crosses val="autoZero"/>
        <c:auto val="1"/>
        <c:lblAlgn val="ctr"/>
        <c:lblOffset val="100"/>
        <c:noMultiLvlLbl val="0"/>
      </c:catAx>
      <c:valAx>
        <c:axId val="79494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492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92273A-CF93-457F-B234-0A249C79EB1C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8BA0BB8-A130-4AF0-A140-5E602FE69C5D}">
      <dgm:prSet phldrT="[Текст]"/>
      <dgm:spPr/>
      <dgm:t>
        <a:bodyPr/>
        <a:lstStyle/>
        <a:p>
          <a:r>
            <a:rPr lang="ru-RU" dirty="0" smtClean="0"/>
            <a:t>РЕБЁНОК</a:t>
          </a:r>
          <a:endParaRPr lang="ru-RU" dirty="0"/>
        </a:p>
      </dgm:t>
    </dgm:pt>
    <dgm:pt modelId="{B880D69C-9489-4D89-84AD-4D3C8BB173A1}" type="parTrans" cxnId="{25BE8088-483F-49CD-886C-0E553AFE7341}">
      <dgm:prSet/>
      <dgm:spPr/>
      <dgm:t>
        <a:bodyPr/>
        <a:lstStyle/>
        <a:p>
          <a:endParaRPr lang="ru-RU"/>
        </a:p>
      </dgm:t>
    </dgm:pt>
    <dgm:pt modelId="{4579BFE6-D2E4-4B76-A0D1-8728A750B1C2}" type="sibTrans" cxnId="{25BE8088-483F-49CD-886C-0E553AFE7341}">
      <dgm:prSet/>
      <dgm:spPr/>
      <dgm:t>
        <a:bodyPr/>
        <a:lstStyle/>
        <a:p>
          <a:endParaRPr lang="ru-RU"/>
        </a:p>
      </dgm:t>
    </dgm:pt>
    <dgm:pt modelId="{D75644BC-B166-46DD-AFB8-35549CEDB17A}">
      <dgm:prSet phldrT="[Текст]" custT="1"/>
      <dgm:spPr/>
      <dgm:t>
        <a:bodyPr/>
        <a:lstStyle/>
        <a:p>
          <a:r>
            <a:rPr lang="ru-RU" sz="1100" b="1" dirty="0" smtClean="0"/>
            <a:t>УЧИТЕЛЬ</a:t>
          </a:r>
          <a:endParaRPr lang="ru-RU" sz="1100" b="1" dirty="0"/>
        </a:p>
      </dgm:t>
    </dgm:pt>
    <dgm:pt modelId="{131D3B05-0051-4F02-9F12-9D28B72165CC}" type="parTrans" cxnId="{F349A598-397B-4A81-8192-CBB370EF7CE1}">
      <dgm:prSet/>
      <dgm:spPr/>
      <dgm:t>
        <a:bodyPr/>
        <a:lstStyle/>
        <a:p>
          <a:endParaRPr lang="ru-RU"/>
        </a:p>
      </dgm:t>
    </dgm:pt>
    <dgm:pt modelId="{2B753E32-1DD5-42A3-9FF0-4A4D60DDFF62}" type="sibTrans" cxnId="{F349A598-397B-4A81-8192-CBB370EF7CE1}">
      <dgm:prSet/>
      <dgm:spPr/>
      <dgm:t>
        <a:bodyPr/>
        <a:lstStyle/>
        <a:p>
          <a:endParaRPr lang="ru-RU"/>
        </a:p>
      </dgm:t>
    </dgm:pt>
    <dgm:pt modelId="{77EB07BD-D1D9-483D-80DD-BFCC340E1030}">
      <dgm:prSet phldrT="[Текст]" custT="1"/>
      <dgm:spPr/>
      <dgm:t>
        <a:bodyPr/>
        <a:lstStyle/>
        <a:p>
          <a:r>
            <a:rPr lang="ru-RU" sz="1100" b="1" dirty="0" smtClean="0"/>
            <a:t>ПЕДАГОГ-ПСИХОЛОГ</a:t>
          </a:r>
          <a:endParaRPr lang="ru-RU" sz="1100" b="1" dirty="0"/>
        </a:p>
      </dgm:t>
    </dgm:pt>
    <dgm:pt modelId="{43192F0D-CC12-488D-AD2C-50FEEBA1375C}" type="parTrans" cxnId="{5A03011D-D2C2-4CF0-870E-056C8C295CAC}">
      <dgm:prSet/>
      <dgm:spPr/>
      <dgm:t>
        <a:bodyPr/>
        <a:lstStyle/>
        <a:p>
          <a:endParaRPr lang="ru-RU"/>
        </a:p>
      </dgm:t>
    </dgm:pt>
    <dgm:pt modelId="{436F8A71-0D0F-4585-8F63-A9C70B058882}" type="sibTrans" cxnId="{5A03011D-D2C2-4CF0-870E-056C8C295CAC}">
      <dgm:prSet/>
      <dgm:spPr/>
      <dgm:t>
        <a:bodyPr/>
        <a:lstStyle/>
        <a:p>
          <a:endParaRPr lang="ru-RU"/>
        </a:p>
      </dgm:t>
    </dgm:pt>
    <dgm:pt modelId="{14B12A23-0F61-4D6B-842E-6B02F0506D5C}">
      <dgm:prSet phldrT="[Текст]" custT="1"/>
      <dgm:spPr/>
      <dgm:t>
        <a:bodyPr/>
        <a:lstStyle/>
        <a:p>
          <a:r>
            <a:rPr lang="ru-RU" sz="1100" b="1" dirty="0" smtClean="0"/>
            <a:t>СОЦИАЛЬНЫЙ ПЕДАГОГ</a:t>
          </a:r>
          <a:endParaRPr lang="ru-RU" sz="1100" b="1" dirty="0"/>
        </a:p>
      </dgm:t>
    </dgm:pt>
    <dgm:pt modelId="{00FFFB87-6C72-404F-A7A6-56D61CAE9919}" type="parTrans" cxnId="{59B8B349-0522-4093-913B-99F153F510E4}">
      <dgm:prSet/>
      <dgm:spPr/>
      <dgm:t>
        <a:bodyPr/>
        <a:lstStyle/>
        <a:p>
          <a:endParaRPr lang="ru-RU"/>
        </a:p>
      </dgm:t>
    </dgm:pt>
    <dgm:pt modelId="{0BAE4B5F-D4AB-4F44-9F8B-99AC54FB6F23}" type="sibTrans" cxnId="{59B8B349-0522-4093-913B-99F153F510E4}">
      <dgm:prSet/>
      <dgm:spPr/>
      <dgm:t>
        <a:bodyPr/>
        <a:lstStyle/>
        <a:p>
          <a:endParaRPr lang="ru-RU"/>
        </a:p>
      </dgm:t>
    </dgm:pt>
    <dgm:pt modelId="{D5ED4D0C-8867-4B84-A441-103B1CE17DAB}">
      <dgm:prSet phldrT="[Текст]" custT="1"/>
      <dgm:spPr/>
      <dgm:t>
        <a:bodyPr/>
        <a:lstStyle/>
        <a:p>
          <a:r>
            <a:rPr lang="ru-RU" sz="1100" b="1" dirty="0" smtClean="0"/>
            <a:t>УЧИТЕЛЬ-ЛОГОПЕД</a:t>
          </a:r>
          <a:endParaRPr lang="ru-RU" sz="1100" b="1" dirty="0"/>
        </a:p>
      </dgm:t>
    </dgm:pt>
    <dgm:pt modelId="{6E4DF1E5-2066-4F3C-9FE4-092354CF1263}" type="parTrans" cxnId="{C318FC39-1C01-427E-B1F2-6029E11E3F39}">
      <dgm:prSet/>
      <dgm:spPr/>
      <dgm:t>
        <a:bodyPr/>
        <a:lstStyle/>
        <a:p>
          <a:endParaRPr lang="ru-RU"/>
        </a:p>
      </dgm:t>
    </dgm:pt>
    <dgm:pt modelId="{F388B9B1-93F1-4AB9-8025-C9C062419B7D}" type="sibTrans" cxnId="{C318FC39-1C01-427E-B1F2-6029E11E3F39}">
      <dgm:prSet/>
      <dgm:spPr/>
      <dgm:t>
        <a:bodyPr/>
        <a:lstStyle/>
        <a:p>
          <a:endParaRPr lang="ru-RU"/>
        </a:p>
      </dgm:t>
    </dgm:pt>
    <dgm:pt modelId="{0BD33D46-3E0A-45E3-8E41-BE3590D00A63}">
      <dgm:prSet phldrT="[Текст]" custT="1"/>
      <dgm:spPr/>
      <dgm:t>
        <a:bodyPr/>
        <a:lstStyle/>
        <a:p>
          <a:r>
            <a:rPr lang="ru-RU" sz="1100" b="1" dirty="0" smtClean="0"/>
            <a:t>ВОСПИТАТЕЛЬ</a:t>
          </a:r>
          <a:endParaRPr lang="ru-RU" sz="1100" b="1" dirty="0"/>
        </a:p>
      </dgm:t>
    </dgm:pt>
    <dgm:pt modelId="{81B89B7A-76D3-4547-B6BD-14CC5B0316AB}" type="parTrans" cxnId="{24947D4E-1EB5-4C44-A269-1686FC798E77}">
      <dgm:prSet/>
      <dgm:spPr/>
      <dgm:t>
        <a:bodyPr/>
        <a:lstStyle/>
        <a:p>
          <a:endParaRPr lang="ru-RU"/>
        </a:p>
      </dgm:t>
    </dgm:pt>
    <dgm:pt modelId="{286472AE-8A62-4921-8229-0194FC0BBE0C}" type="sibTrans" cxnId="{24947D4E-1EB5-4C44-A269-1686FC798E77}">
      <dgm:prSet/>
      <dgm:spPr/>
      <dgm:t>
        <a:bodyPr/>
        <a:lstStyle/>
        <a:p>
          <a:endParaRPr lang="ru-RU"/>
        </a:p>
      </dgm:t>
    </dgm:pt>
    <dgm:pt modelId="{595CB515-CF63-411D-9575-F5AF5D49B9A4}">
      <dgm:prSet phldrT="[Текст]" custT="1"/>
      <dgm:spPr/>
      <dgm:t>
        <a:bodyPr/>
        <a:lstStyle/>
        <a:p>
          <a:r>
            <a:rPr lang="ru-RU" sz="1100" b="1" dirty="0" smtClean="0"/>
            <a:t>ВРАЧ (ПЕДИАТР, ДЕФЕКТОЛОГ, ПСИХИАТР И ДР.)</a:t>
          </a:r>
          <a:endParaRPr lang="ru-RU" sz="1100" b="1" dirty="0"/>
        </a:p>
      </dgm:t>
    </dgm:pt>
    <dgm:pt modelId="{D91DEF98-AFF8-4869-9B68-6A9D58B0A6BC}" type="parTrans" cxnId="{CEE6429E-F8C6-4B40-AFDE-1FF342FBDC4D}">
      <dgm:prSet/>
      <dgm:spPr/>
      <dgm:t>
        <a:bodyPr/>
        <a:lstStyle/>
        <a:p>
          <a:endParaRPr lang="ru-RU"/>
        </a:p>
      </dgm:t>
    </dgm:pt>
    <dgm:pt modelId="{377E464B-7C75-44EF-9A4C-D3614969B4D0}" type="sibTrans" cxnId="{CEE6429E-F8C6-4B40-AFDE-1FF342FBDC4D}">
      <dgm:prSet/>
      <dgm:spPr/>
      <dgm:t>
        <a:bodyPr/>
        <a:lstStyle/>
        <a:p>
          <a:endParaRPr lang="ru-RU"/>
        </a:p>
      </dgm:t>
    </dgm:pt>
    <dgm:pt modelId="{95FD0A36-8943-4BBA-BD0A-F8C3AE205DC3}">
      <dgm:prSet custT="1"/>
      <dgm:spPr/>
      <dgm:t>
        <a:bodyPr/>
        <a:lstStyle/>
        <a:p>
          <a:r>
            <a:rPr lang="ru-RU" sz="1100" b="1" dirty="0" smtClean="0"/>
            <a:t>РОДИТЕЛИ</a:t>
          </a:r>
        </a:p>
      </dgm:t>
    </dgm:pt>
    <dgm:pt modelId="{B270E0B2-2F12-45E4-97B9-5B4D4DC68B3A}" type="parTrans" cxnId="{EA439FF9-E8B6-408B-B98E-A79D0ECE40C6}">
      <dgm:prSet/>
      <dgm:spPr/>
      <dgm:t>
        <a:bodyPr/>
        <a:lstStyle/>
        <a:p>
          <a:endParaRPr lang="ru-RU"/>
        </a:p>
      </dgm:t>
    </dgm:pt>
    <dgm:pt modelId="{95C33F62-55B9-456A-BD63-0D2959178C11}" type="sibTrans" cxnId="{EA439FF9-E8B6-408B-B98E-A79D0ECE40C6}">
      <dgm:prSet/>
      <dgm:spPr/>
      <dgm:t>
        <a:bodyPr/>
        <a:lstStyle/>
        <a:p>
          <a:endParaRPr lang="ru-RU"/>
        </a:p>
      </dgm:t>
    </dgm:pt>
    <dgm:pt modelId="{ED058EC5-D392-47A3-9351-DD149B73C4D6}">
      <dgm:prSet custT="1"/>
      <dgm:spPr/>
      <dgm:t>
        <a:bodyPr/>
        <a:lstStyle/>
        <a:p>
          <a:r>
            <a:rPr lang="ru-RU" sz="1100" b="1" dirty="0" smtClean="0"/>
            <a:t>АДМИНИСТРАЦИЯ</a:t>
          </a:r>
        </a:p>
      </dgm:t>
    </dgm:pt>
    <dgm:pt modelId="{C10DED94-B8D2-4723-BF4A-922458CBC6E2}" type="parTrans" cxnId="{31AB20F7-9E24-478B-9CF7-888001F8CC1C}">
      <dgm:prSet/>
      <dgm:spPr/>
      <dgm:t>
        <a:bodyPr/>
        <a:lstStyle/>
        <a:p>
          <a:endParaRPr lang="ru-RU"/>
        </a:p>
      </dgm:t>
    </dgm:pt>
    <dgm:pt modelId="{1D07B523-E03B-42B6-8202-8EA19FAFCABE}" type="sibTrans" cxnId="{31AB20F7-9E24-478B-9CF7-888001F8CC1C}">
      <dgm:prSet/>
      <dgm:spPr/>
      <dgm:t>
        <a:bodyPr/>
        <a:lstStyle/>
        <a:p>
          <a:endParaRPr lang="ru-RU"/>
        </a:p>
      </dgm:t>
    </dgm:pt>
    <dgm:pt modelId="{ABF0CFE5-AFB5-427B-B224-1236640D7ABD}">
      <dgm:prSet/>
      <dgm:spPr/>
      <dgm:t>
        <a:bodyPr/>
        <a:lstStyle/>
        <a:p>
          <a:endParaRPr lang="ru-RU"/>
        </a:p>
      </dgm:t>
    </dgm:pt>
    <dgm:pt modelId="{6ED07B8D-AD67-4238-9712-EC12C41250C0}" type="parTrans" cxnId="{212E3B4C-5FB4-43BD-9302-14F2AD9DFDAC}">
      <dgm:prSet/>
      <dgm:spPr/>
      <dgm:t>
        <a:bodyPr/>
        <a:lstStyle/>
        <a:p>
          <a:endParaRPr lang="ru-RU"/>
        </a:p>
      </dgm:t>
    </dgm:pt>
    <dgm:pt modelId="{C6D17240-569E-4C57-8D99-F5BCC4305B04}" type="sibTrans" cxnId="{212E3B4C-5FB4-43BD-9302-14F2AD9DFDAC}">
      <dgm:prSet/>
      <dgm:spPr/>
      <dgm:t>
        <a:bodyPr/>
        <a:lstStyle/>
        <a:p>
          <a:endParaRPr lang="ru-RU"/>
        </a:p>
      </dgm:t>
    </dgm:pt>
    <dgm:pt modelId="{06BD19B2-26D7-4679-BF0C-F12EAF7ADAB8}" type="pres">
      <dgm:prSet presAssocID="{AC92273A-CF93-457F-B234-0A249C79EB1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D4EEE7-011D-4EFE-82D2-4849E9766702}" type="pres">
      <dgm:prSet presAssocID="{08BA0BB8-A130-4AF0-A140-5E602FE69C5D}" presName="centerShape" presStyleLbl="node0" presStyleIdx="0" presStyleCnt="1"/>
      <dgm:spPr/>
      <dgm:t>
        <a:bodyPr/>
        <a:lstStyle/>
        <a:p>
          <a:endParaRPr lang="ru-RU"/>
        </a:p>
      </dgm:t>
    </dgm:pt>
    <dgm:pt modelId="{7349C81F-098F-4DE1-A87D-E7AE64E0DA7F}" type="pres">
      <dgm:prSet presAssocID="{D75644BC-B166-46DD-AFB8-35549CEDB17A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62A1DB-C9CE-4F76-A58F-659D7039B040}" type="pres">
      <dgm:prSet presAssocID="{D75644BC-B166-46DD-AFB8-35549CEDB17A}" presName="dummy" presStyleCnt="0"/>
      <dgm:spPr/>
    </dgm:pt>
    <dgm:pt modelId="{8776608B-6AF1-4C75-930E-D2961096D858}" type="pres">
      <dgm:prSet presAssocID="{2B753E32-1DD5-42A3-9FF0-4A4D60DDFF62}" presName="sibTrans" presStyleLbl="sibTrans2D1" presStyleIdx="0" presStyleCnt="8"/>
      <dgm:spPr/>
      <dgm:t>
        <a:bodyPr/>
        <a:lstStyle/>
        <a:p>
          <a:endParaRPr lang="ru-RU"/>
        </a:p>
      </dgm:t>
    </dgm:pt>
    <dgm:pt modelId="{F638163C-EB5C-4BA1-9EBA-EA325C99AED5}" type="pres">
      <dgm:prSet presAssocID="{77EB07BD-D1D9-483D-80DD-BFCC340E1030}" presName="node" presStyleLbl="node1" presStyleIdx="1" presStyleCnt="8" custScaleX="108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CBC8C-AFE2-4C50-808B-D79545B2A2D9}" type="pres">
      <dgm:prSet presAssocID="{77EB07BD-D1D9-483D-80DD-BFCC340E1030}" presName="dummy" presStyleCnt="0"/>
      <dgm:spPr/>
    </dgm:pt>
    <dgm:pt modelId="{0D7CF812-F824-43F8-A255-45207BF5D13A}" type="pres">
      <dgm:prSet presAssocID="{436F8A71-0D0F-4585-8F63-A9C70B058882}" presName="sibTrans" presStyleLbl="sibTrans2D1" presStyleIdx="1" presStyleCnt="8"/>
      <dgm:spPr/>
      <dgm:t>
        <a:bodyPr/>
        <a:lstStyle/>
        <a:p>
          <a:endParaRPr lang="ru-RU"/>
        </a:p>
      </dgm:t>
    </dgm:pt>
    <dgm:pt modelId="{BF9245F2-F902-46FA-AF7D-60BD5EFCEA42}" type="pres">
      <dgm:prSet presAssocID="{D5ED4D0C-8867-4B84-A441-103B1CE17DAB}" presName="node" presStyleLbl="node1" presStyleIdx="2" presStyleCnt="8" custScaleX="140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967D7-7242-4270-AE57-37FC697E62D8}" type="pres">
      <dgm:prSet presAssocID="{D5ED4D0C-8867-4B84-A441-103B1CE17DAB}" presName="dummy" presStyleCnt="0"/>
      <dgm:spPr/>
    </dgm:pt>
    <dgm:pt modelId="{F67A45E4-AFB2-4C85-93C5-78C01E114EAB}" type="pres">
      <dgm:prSet presAssocID="{F388B9B1-93F1-4AB9-8025-C9C062419B7D}" presName="sibTrans" presStyleLbl="sibTrans2D1" presStyleIdx="2" presStyleCnt="8"/>
      <dgm:spPr/>
      <dgm:t>
        <a:bodyPr/>
        <a:lstStyle/>
        <a:p>
          <a:endParaRPr lang="ru-RU"/>
        </a:p>
      </dgm:t>
    </dgm:pt>
    <dgm:pt modelId="{EA82D5D4-D783-44DE-9CEB-82110C58C749}" type="pres">
      <dgm:prSet presAssocID="{95FD0A36-8943-4BBA-BD0A-F8C3AE205DC3}" presName="node" presStyleLbl="node1" presStyleIdx="3" presStyleCnt="8" custScaleX="148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ACEC1-D99D-4ED3-8568-DAE0F1D35F53}" type="pres">
      <dgm:prSet presAssocID="{95FD0A36-8943-4BBA-BD0A-F8C3AE205DC3}" presName="dummy" presStyleCnt="0"/>
      <dgm:spPr/>
    </dgm:pt>
    <dgm:pt modelId="{CF1945E0-7326-4FC8-BD19-88D64D846722}" type="pres">
      <dgm:prSet presAssocID="{95C33F62-55B9-456A-BD63-0D2959178C11}" presName="sibTrans" presStyleLbl="sibTrans2D1" presStyleIdx="3" presStyleCnt="8"/>
      <dgm:spPr/>
      <dgm:t>
        <a:bodyPr/>
        <a:lstStyle/>
        <a:p>
          <a:endParaRPr lang="ru-RU"/>
        </a:p>
      </dgm:t>
    </dgm:pt>
    <dgm:pt modelId="{43BB61D1-D888-471A-8EB9-883F715915C2}" type="pres">
      <dgm:prSet presAssocID="{ED058EC5-D392-47A3-9351-DD149B73C4D6}" presName="node" presStyleLbl="node1" presStyleIdx="4" presStyleCnt="8" custScaleX="1874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24FD49-21CA-40DC-A9D4-F50E9F4E09B7}" type="pres">
      <dgm:prSet presAssocID="{ED058EC5-D392-47A3-9351-DD149B73C4D6}" presName="dummy" presStyleCnt="0"/>
      <dgm:spPr/>
    </dgm:pt>
    <dgm:pt modelId="{CF388737-080F-49DF-B965-7D6E7EDE1348}" type="pres">
      <dgm:prSet presAssocID="{1D07B523-E03B-42B6-8202-8EA19FAFCABE}" presName="sibTrans" presStyleLbl="sibTrans2D1" presStyleIdx="4" presStyleCnt="8"/>
      <dgm:spPr/>
      <dgm:t>
        <a:bodyPr/>
        <a:lstStyle/>
        <a:p>
          <a:endParaRPr lang="ru-RU"/>
        </a:p>
      </dgm:t>
    </dgm:pt>
    <dgm:pt modelId="{5E821CA2-9788-49EC-B7A2-C327FB619197}" type="pres">
      <dgm:prSet presAssocID="{0BD33D46-3E0A-45E3-8E41-BE3590D00A63}" presName="node" presStyleLbl="node1" presStyleIdx="5" presStyleCnt="8" custScaleX="138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6D6F73-85B5-46AA-9436-3FA6DD7CC562}" type="pres">
      <dgm:prSet presAssocID="{0BD33D46-3E0A-45E3-8E41-BE3590D00A63}" presName="dummy" presStyleCnt="0"/>
      <dgm:spPr/>
    </dgm:pt>
    <dgm:pt modelId="{DA90E6A1-A301-45A8-A04B-FE7D32E0C327}" type="pres">
      <dgm:prSet presAssocID="{286472AE-8A62-4921-8229-0194FC0BBE0C}" presName="sibTrans" presStyleLbl="sibTrans2D1" presStyleIdx="5" presStyleCnt="8"/>
      <dgm:spPr/>
      <dgm:t>
        <a:bodyPr/>
        <a:lstStyle/>
        <a:p>
          <a:endParaRPr lang="ru-RU"/>
        </a:p>
      </dgm:t>
    </dgm:pt>
    <dgm:pt modelId="{76A5C72C-6540-476A-B1DB-E17B6A46A971}" type="pres">
      <dgm:prSet presAssocID="{14B12A23-0F61-4D6B-842E-6B02F0506D5C}" presName="node" presStyleLbl="node1" presStyleIdx="6" presStyleCnt="8" custScaleX="150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742E9-374B-4ADA-96FC-1F9A6268663A}" type="pres">
      <dgm:prSet presAssocID="{14B12A23-0F61-4D6B-842E-6B02F0506D5C}" presName="dummy" presStyleCnt="0"/>
      <dgm:spPr/>
    </dgm:pt>
    <dgm:pt modelId="{C05566D0-AEDB-43F7-BD4B-52B9C90DAE48}" type="pres">
      <dgm:prSet presAssocID="{0BAE4B5F-D4AB-4F44-9F8B-99AC54FB6F23}" presName="sibTrans" presStyleLbl="sibTrans2D1" presStyleIdx="6" presStyleCnt="8"/>
      <dgm:spPr/>
      <dgm:t>
        <a:bodyPr/>
        <a:lstStyle/>
        <a:p>
          <a:endParaRPr lang="ru-RU"/>
        </a:p>
      </dgm:t>
    </dgm:pt>
    <dgm:pt modelId="{4E0D7F30-DEF3-4A5E-93D7-095FA8412319}" type="pres">
      <dgm:prSet presAssocID="{595CB515-CF63-411D-9575-F5AF5D49B9A4}" presName="node" presStyleLbl="node1" presStyleIdx="7" presStyleCnt="8" custScaleX="143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2D9DD-F6B8-472B-B260-6066B88E5130}" type="pres">
      <dgm:prSet presAssocID="{595CB515-CF63-411D-9575-F5AF5D49B9A4}" presName="dummy" presStyleCnt="0"/>
      <dgm:spPr/>
    </dgm:pt>
    <dgm:pt modelId="{3EE80790-A6F0-4F9B-BAB0-4D81BE9B2A10}" type="pres">
      <dgm:prSet presAssocID="{377E464B-7C75-44EF-9A4C-D3614969B4D0}" presName="sibTrans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3F2E8D9F-B382-48B8-8D59-0495195B6651}" type="presOf" srcId="{D5ED4D0C-8867-4B84-A441-103B1CE17DAB}" destId="{BF9245F2-F902-46FA-AF7D-60BD5EFCEA42}" srcOrd="0" destOrd="0" presId="urn:microsoft.com/office/officeart/2005/8/layout/radial6"/>
    <dgm:cxn modelId="{7D11EBCE-8B92-46B4-A3F9-11D0704B42B1}" type="presOf" srcId="{14B12A23-0F61-4D6B-842E-6B02F0506D5C}" destId="{76A5C72C-6540-476A-B1DB-E17B6A46A971}" srcOrd="0" destOrd="0" presId="urn:microsoft.com/office/officeart/2005/8/layout/radial6"/>
    <dgm:cxn modelId="{9918C728-2589-4D15-908E-FDC666F61449}" type="presOf" srcId="{436F8A71-0D0F-4585-8F63-A9C70B058882}" destId="{0D7CF812-F824-43F8-A255-45207BF5D13A}" srcOrd="0" destOrd="0" presId="urn:microsoft.com/office/officeart/2005/8/layout/radial6"/>
    <dgm:cxn modelId="{31AB20F7-9E24-478B-9CF7-888001F8CC1C}" srcId="{08BA0BB8-A130-4AF0-A140-5E602FE69C5D}" destId="{ED058EC5-D392-47A3-9351-DD149B73C4D6}" srcOrd="4" destOrd="0" parTransId="{C10DED94-B8D2-4723-BF4A-922458CBC6E2}" sibTransId="{1D07B523-E03B-42B6-8202-8EA19FAFCABE}"/>
    <dgm:cxn modelId="{B41894F3-921C-4DC0-83A3-F6C49D97E703}" type="presOf" srcId="{F388B9B1-93F1-4AB9-8025-C9C062419B7D}" destId="{F67A45E4-AFB2-4C85-93C5-78C01E114EAB}" srcOrd="0" destOrd="0" presId="urn:microsoft.com/office/officeart/2005/8/layout/radial6"/>
    <dgm:cxn modelId="{8A7E0096-9360-402D-9CA5-8A5D9471DFFA}" type="presOf" srcId="{95C33F62-55B9-456A-BD63-0D2959178C11}" destId="{CF1945E0-7326-4FC8-BD19-88D64D846722}" srcOrd="0" destOrd="0" presId="urn:microsoft.com/office/officeart/2005/8/layout/radial6"/>
    <dgm:cxn modelId="{CEE6429E-F8C6-4B40-AFDE-1FF342FBDC4D}" srcId="{08BA0BB8-A130-4AF0-A140-5E602FE69C5D}" destId="{595CB515-CF63-411D-9575-F5AF5D49B9A4}" srcOrd="7" destOrd="0" parTransId="{D91DEF98-AFF8-4869-9B68-6A9D58B0A6BC}" sibTransId="{377E464B-7C75-44EF-9A4C-D3614969B4D0}"/>
    <dgm:cxn modelId="{F817F48B-89AB-4E4D-ACC4-09E0A598ACEB}" type="presOf" srcId="{D75644BC-B166-46DD-AFB8-35549CEDB17A}" destId="{7349C81F-098F-4DE1-A87D-E7AE64E0DA7F}" srcOrd="0" destOrd="0" presId="urn:microsoft.com/office/officeart/2005/8/layout/radial6"/>
    <dgm:cxn modelId="{69E2CFBC-A29D-4F42-A612-2DBA5A7396F7}" type="presOf" srcId="{95FD0A36-8943-4BBA-BD0A-F8C3AE205DC3}" destId="{EA82D5D4-D783-44DE-9CEB-82110C58C749}" srcOrd="0" destOrd="0" presId="urn:microsoft.com/office/officeart/2005/8/layout/radial6"/>
    <dgm:cxn modelId="{6443ABA2-8B3A-41F4-869D-92B9CE246EDE}" type="presOf" srcId="{77EB07BD-D1D9-483D-80DD-BFCC340E1030}" destId="{F638163C-EB5C-4BA1-9EBA-EA325C99AED5}" srcOrd="0" destOrd="0" presId="urn:microsoft.com/office/officeart/2005/8/layout/radial6"/>
    <dgm:cxn modelId="{352A4AB0-7DE8-4FBE-87BC-C76BE183FF94}" type="presOf" srcId="{0BD33D46-3E0A-45E3-8E41-BE3590D00A63}" destId="{5E821CA2-9788-49EC-B7A2-C327FB619197}" srcOrd="0" destOrd="0" presId="urn:microsoft.com/office/officeart/2005/8/layout/radial6"/>
    <dgm:cxn modelId="{DA59A384-5982-457B-AEE7-0ECD6994E10A}" type="presOf" srcId="{08BA0BB8-A130-4AF0-A140-5E602FE69C5D}" destId="{3CD4EEE7-011D-4EFE-82D2-4849E9766702}" srcOrd="0" destOrd="0" presId="urn:microsoft.com/office/officeart/2005/8/layout/radial6"/>
    <dgm:cxn modelId="{24947D4E-1EB5-4C44-A269-1686FC798E77}" srcId="{08BA0BB8-A130-4AF0-A140-5E602FE69C5D}" destId="{0BD33D46-3E0A-45E3-8E41-BE3590D00A63}" srcOrd="5" destOrd="0" parTransId="{81B89B7A-76D3-4547-B6BD-14CC5B0316AB}" sibTransId="{286472AE-8A62-4921-8229-0194FC0BBE0C}"/>
    <dgm:cxn modelId="{4F8DE70C-E38E-46C2-9772-655FECFD3D58}" type="presOf" srcId="{1D07B523-E03B-42B6-8202-8EA19FAFCABE}" destId="{CF388737-080F-49DF-B965-7D6E7EDE1348}" srcOrd="0" destOrd="0" presId="urn:microsoft.com/office/officeart/2005/8/layout/radial6"/>
    <dgm:cxn modelId="{F0DC75F1-FFDE-42E9-909A-46F5C5B6FE7B}" type="presOf" srcId="{286472AE-8A62-4921-8229-0194FC0BBE0C}" destId="{DA90E6A1-A301-45A8-A04B-FE7D32E0C327}" srcOrd="0" destOrd="0" presId="urn:microsoft.com/office/officeart/2005/8/layout/radial6"/>
    <dgm:cxn modelId="{69D841A8-518D-43CD-B04C-F0DE93E39189}" type="presOf" srcId="{2B753E32-1DD5-42A3-9FF0-4A4D60DDFF62}" destId="{8776608B-6AF1-4C75-930E-D2961096D858}" srcOrd="0" destOrd="0" presId="urn:microsoft.com/office/officeart/2005/8/layout/radial6"/>
    <dgm:cxn modelId="{5A03011D-D2C2-4CF0-870E-056C8C295CAC}" srcId="{08BA0BB8-A130-4AF0-A140-5E602FE69C5D}" destId="{77EB07BD-D1D9-483D-80DD-BFCC340E1030}" srcOrd="1" destOrd="0" parTransId="{43192F0D-CC12-488D-AD2C-50FEEBA1375C}" sibTransId="{436F8A71-0D0F-4585-8F63-A9C70B058882}"/>
    <dgm:cxn modelId="{F349A598-397B-4A81-8192-CBB370EF7CE1}" srcId="{08BA0BB8-A130-4AF0-A140-5E602FE69C5D}" destId="{D75644BC-B166-46DD-AFB8-35549CEDB17A}" srcOrd="0" destOrd="0" parTransId="{131D3B05-0051-4F02-9F12-9D28B72165CC}" sibTransId="{2B753E32-1DD5-42A3-9FF0-4A4D60DDFF62}"/>
    <dgm:cxn modelId="{25BE8088-483F-49CD-886C-0E553AFE7341}" srcId="{AC92273A-CF93-457F-B234-0A249C79EB1C}" destId="{08BA0BB8-A130-4AF0-A140-5E602FE69C5D}" srcOrd="0" destOrd="0" parTransId="{B880D69C-9489-4D89-84AD-4D3C8BB173A1}" sibTransId="{4579BFE6-D2E4-4B76-A0D1-8728A750B1C2}"/>
    <dgm:cxn modelId="{212E3B4C-5FB4-43BD-9302-14F2AD9DFDAC}" srcId="{AC92273A-CF93-457F-B234-0A249C79EB1C}" destId="{ABF0CFE5-AFB5-427B-B224-1236640D7ABD}" srcOrd="1" destOrd="0" parTransId="{6ED07B8D-AD67-4238-9712-EC12C41250C0}" sibTransId="{C6D17240-569E-4C57-8D99-F5BCC4305B04}"/>
    <dgm:cxn modelId="{C318FC39-1C01-427E-B1F2-6029E11E3F39}" srcId="{08BA0BB8-A130-4AF0-A140-5E602FE69C5D}" destId="{D5ED4D0C-8867-4B84-A441-103B1CE17DAB}" srcOrd="2" destOrd="0" parTransId="{6E4DF1E5-2066-4F3C-9FE4-092354CF1263}" sibTransId="{F388B9B1-93F1-4AB9-8025-C9C062419B7D}"/>
    <dgm:cxn modelId="{EA439FF9-E8B6-408B-B98E-A79D0ECE40C6}" srcId="{08BA0BB8-A130-4AF0-A140-5E602FE69C5D}" destId="{95FD0A36-8943-4BBA-BD0A-F8C3AE205DC3}" srcOrd="3" destOrd="0" parTransId="{B270E0B2-2F12-45E4-97B9-5B4D4DC68B3A}" sibTransId="{95C33F62-55B9-456A-BD63-0D2959178C11}"/>
    <dgm:cxn modelId="{9500A28B-A801-4413-B94F-D21307AC656C}" type="presOf" srcId="{ED058EC5-D392-47A3-9351-DD149B73C4D6}" destId="{43BB61D1-D888-471A-8EB9-883F715915C2}" srcOrd="0" destOrd="0" presId="urn:microsoft.com/office/officeart/2005/8/layout/radial6"/>
    <dgm:cxn modelId="{AB5467E6-6E89-490D-9FAC-5270C524CEED}" type="presOf" srcId="{0BAE4B5F-D4AB-4F44-9F8B-99AC54FB6F23}" destId="{C05566D0-AEDB-43F7-BD4B-52B9C90DAE48}" srcOrd="0" destOrd="0" presId="urn:microsoft.com/office/officeart/2005/8/layout/radial6"/>
    <dgm:cxn modelId="{59B8B349-0522-4093-913B-99F153F510E4}" srcId="{08BA0BB8-A130-4AF0-A140-5E602FE69C5D}" destId="{14B12A23-0F61-4D6B-842E-6B02F0506D5C}" srcOrd="6" destOrd="0" parTransId="{00FFFB87-6C72-404F-A7A6-56D61CAE9919}" sibTransId="{0BAE4B5F-D4AB-4F44-9F8B-99AC54FB6F23}"/>
    <dgm:cxn modelId="{5DD23429-CFC4-4FE2-9322-83CF9F99CD42}" type="presOf" srcId="{595CB515-CF63-411D-9575-F5AF5D49B9A4}" destId="{4E0D7F30-DEF3-4A5E-93D7-095FA8412319}" srcOrd="0" destOrd="0" presId="urn:microsoft.com/office/officeart/2005/8/layout/radial6"/>
    <dgm:cxn modelId="{34C94057-0BAC-4413-A289-969684C4F18A}" type="presOf" srcId="{AC92273A-CF93-457F-B234-0A249C79EB1C}" destId="{06BD19B2-26D7-4679-BF0C-F12EAF7ADAB8}" srcOrd="0" destOrd="0" presId="urn:microsoft.com/office/officeart/2005/8/layout/radial6"/>
    <dgm:cxn modelId="{B2E003E9-F22B-472E-9C8F-35F4688E56BB}" type="presOf" srcId="{377E464B-7C75-44EF-9A4C-D3614969B4D0}" destId="{3EE80790-A6F0-4F9B-BAB0-4D81BE9B2A10}" srcOrd="0" destOrd="0" presId="urn:microsoft.com/office/officeart/2005/8/layout/radial6"/>
    <dgm:cxn modelId="{E28405DA-928B-4E7E-BF78-00D5F098F3A7}" type="presParOf" srcId="{06BD19B2-26D7-4679-BF0C-F12EAF7ADAB8}" destId="{3CD4EEE7-011D-4EFE-82D2-4849E9766702}" srcOrd="0" destOrd="0" presId="urn:microsoft.com/office/officeart/2005/8/layout/radial6"/>
    <dgm:cxn modelId="{95E50827-E09E-429C-A522-4E80F9DCFC0A}" type="presParOf" srcId="{06BD19B2-26D7-4679-BF0C-F12EAF7ADAB8}" destId="{7349C81F-098F-4DE1-A87D-E7AE64E0DA7F}" srcOrd="1" destOrd="0" presId="urn:microsoft.com/office/officeart/2005/8/layout/radial6"/>
    <dgm:cxn modelId="{D32EBDD9-D586-4533-BE4C-1F47447991B5}" type="presParOf" srcId="{06BD19B2-26D7-4679-BF0C-F12EAF7ADAB8}" destId="{D962A1DB-C9CE-4F76-A58F-659D7039B040}" srcOrd="2" destOrd="0" presId="urn:microsoft.com/office/officeart/2005/8/layout/radial6"/>
    <dgm:cxn modelId="{D59457FD-AC91-490F-980C-5E535C6FB3F6}" type="presParOf" srcId="{06BD19B2-26D7-4679-BF0C-F12EAF7ADAB8}" destId="{8776608B-6AF1-4C75-930E-D2961096D858}" srcOrd="3" destOrd="0" presId="urn:microsoft.com/office/officeart/2005/8/layout/radial6"/>
    <dgm:cxn modelId="{1E7439D1-DD2F-4F54-B74F-091A85CA2265}" type="presParOf" srcId="{06BD19B2-26D7-4679-BF0C-F12EAF7ADAB8}" destId="{F638163C-EB5C-4BA1-9EBA-EA325C99AED5}" srcOrd="4" destOrd="0" presId="urn:microsoft.com/office/officeart/2005/8/layout/radial6"/>
    <dgm:cxn modelId="{04501072-5125-4DE3-BFAE-5FDF8AB7B904}" type="presParOf" srcId="{06BD19B2-26D7-4679-BF0C-F12EAF7ADAB8}" destId="{4BACBC8C-AFE2-4C50-808B-D79545B2A2D9}" srcOrd="5" destOrd="0" presId="urn:microsoft.com/office/officeart/2005/8/layout/radial6"/>
    <dgm:cxn modelId="{E127D1D6-744B-439E-9F38-1B38F486DE7D}" type="presParOf" srcId="{06BD19B2-26D7-4679-BF0C-F12EAF7ADAB8}" destId="{0D7CF812-F824-43F8-A255-45207BF5D13A}" srcOrd="6" destOrd="0" presId="urn:microsoft.com/office/officeart/2005/8/layout/radial6"/>
    <dgm:cxn modelId="{E562E943-86A7-43BF-B765-34CA6ED12CE3}" type="presParOf" srcId="{06BD19B2-26D7-4679-BF0C-F12EAF7ADAB8}" destId="{BF9245F2-F902-46FA-AF7D-60BD5EFCEA42}" srcOrd="7" destOrd="0" presId="urn:microsoft.com/office/officeart/2005/8/layout/radial6"/>
    <dgm:cxn modelId="{E6D0D7D7-8E12-4FED-AF9A-9A2D9693754F}" type="presParOf" srcId="{06BD19B2-26D7-4679-BF0C-F12EAF7ADAB8}" destId="{C18967D7-7242-4270-AE57-37FC697E62D8}" srcOrd="8" destOrd="0" presId="urn:microsoft.com/office/officeart/2005/8/layout/radial6"/>
    <dgm:cxn modelId="{327582EC-A381-4286-AA7B-E1D0CD913481}" type="presParOf" srcId="{06BD19B2-26D7-4679-BF0C-F12EAF7ADAB8}" destId="{F67A45E4-AFB2-4C85-93C5-78C01E114EAB}" srcOrd="9" destOrd="0" presId="urn:microsoft.com/office/officeart/2005/8/layout/radial6"/>
    <dgm:cxn modelId="{8620DB6E-31D4-48F8-BE1D-C2818655BFD6}" type="presParOf" srcId="{06BD19B2-26D7-4679-BF0C-F12EAF7ADAB8}" destId="{EA82D5D4-D783-44DE-9CEB-82110C58C749}" srcOrd="10" destOrd="0" presId="urn:microsoft.com/office/officeart/2005/8/layout/radial6"/>
    <dgm:cxn modelId="{6490AB78-B55D-4E78-BEFC-A5BE3374D7F6}" type="presParOf" srcId="{06BD19B2-26D7-4679-BF0C-F12EAF7ADAB8}" destId="{40EACEC1-D99D-4ED3-8568-DAE0F1D35F53}" srcOrd="11" destOrd="0" presId="urn:microsoft.com/office/officeart/2005/8/layout/radial6"/>
    <dgm:cxn modelId="{A97E6135-80E0-4871-BACE-B499AE5B872B}" type="presParOf" srcId="{06BD19B2-26D7-4679-BF0C-F12EAF7ADAB8}" destId="{CF1945E0-7326-4FC8-BD19-88D64D846722}" srcOrd="12" destOrd="0" presId="urn:microsoft.com/office/officeart/2005/8/layout/radial6"/>
    <dgm:cxn modelId="{600F8756-019E-4C9B-AE54-2375DFB96B81}" type="presParOf" srcId="{06BD19B2-26D7-4679-BF0C-F12EAF7ADAB8}" destId="{43BB61D1-D888-471A-8EB9-883F715915C2}" srcOrd="13" destOrd="0" presId="urn:microsoft.com/office/officeart/2005/8/layout/radial6"/>
    <dgm:cxn modelId="{81DF511B-2367-48BA-9E96-E685C2DB5AC3}" type="presParOf" srcId="{06BD19B2-26D7-4679-BF0C-F12EAF7ADAB8}" destId="{AE24FD49-21CA-40DC-A9D4-F50E9F4E09B7}" srcOrd="14" destOrd="0" presId="urn:microsoft.com/office/officeart/2005/8/layout/radial6"/>
    <dgm:cxn modelId="{DCBF51B1-C8CB-4515-915C-9CA47676C01F}" type="presParOf" srcId="{06BD19B2-26D7-4679-BF0C-F12EAF7ADAB8}" destId="{CF388737-080F-49DF-B965-7D6E7EDE1348}" srcOrd="15" destOrd="0" presId="urn:microsoft.com/office/officeart/2005/8/layout/radial6"/>
    <dgm:cxn modelId="{7356BD7E-0350-4933-9107-4E824C82A99E}" type="presParOf" srcId="{06BD19B2-26D7-4679-BF0C-F12EAF7ADAB8}" destId="{5E821CA2-9788-49EC-B7A2-C327FB619197}" srcOrd="16" destOrd="0" presId="urn:microsoft.com/office/officeart/2005/8/layout/radial6"/>
    <dgm:cxn modelId="{DF130D5F-8104-4F94-825D-CC691C1A16C7}" type="presParOf" srcId="{06BD19B2-26D7-4679-BF0C-F12EAF7ADAB8}" destId="{C66D6F73-85B5-46AA-9436-3FA6DD7CC562}" srcOrd="17" destOrd="0" presId="urn:microsoft.com/office/officeart/2005/8/layout/radial6"/>
    <dgm:cxn modelId="{4EA13240-5A25-4E17-B114-DEA00081078E}" type="presParOf" srcId="{06BD19B2-26D7-4679-BF0C-F12EAF7ADAB8}" destId="{DA90E6A1-A301-45A8-A04B-FE7D32E0C327}" srcOrd="18" destOrd="0" presId="urn:microsoft.com/office/officeart/2005/8/layout/radial6"/>
    <dgm:cxn modelId="{084474E1-99CE-4558-BEA6-8155955D45F8}" type="presParOf" srcId="{06BD19B2-26D7-4679-BF0C-F12EAF7ADAB8}" destId="{76A5C72C-6540-476A-B1DB-E17B6A46A971}" srcOrd="19" destOrd="0" presId="urn:microsoft.com/office/officeart/2005/8/layout/radial6"/>
    <dgm:cxn modelId="{C5DCA1CE-FB5D-41A2-BB94-5216E49CC6CB}" type="presParOf" srcId="{06BD19B2-26D7-4679-BF0C-F12EAF7ADAB8}" destId="{40E742E9-374B-4ADA-96FC-1F9A6268663A}" srcOrd="20" destOrd="0" presId="urn:microsoft.com/office/officeart/2005/8/layout/radial6"/>
    <dgm:cxn modelId="{B498D55F-A313-4598-8871-145D94CD9D40}" type="presParOf" srcId="{06BD19B2-26D7-4679-BF0C-F12EAF7ADAB8}" destId="{C05566D0-AEDB-43F7-BD4B-52B9C90DAE48}" srcOrd="21" destOrd="0" presId="urn:microsoft.com/office/officeart/2005/8/layout/radial6"/>
    <dgm:cxn modelId="{91CA073A-E3F6-4C2E-AD8F-84DD822B5211}" type="presParOf" srcId="{06BD19B2-26D7-4679-BF0C-F12EAF7ADAB8}" destId="{4E0D7F30-DEF3-4A5E-93D7-095FA8412319}" srcOrd="22" destOrd="0" presId="urn:microsoft.com/office/officeart/2005/8/layout/radial6"/>
    <dgm:cxn modelId="{C3D1782B-8FF2-4079-9725-37B751080E62}" type="presParOf" srcId="{06BD19B2-26D7-4679-BF0C-F12EAF7ADAB8}" destId="{D9F2D9DD-F6B8-472B-B260-6066B88E5130}" srcOrd="23" destOrd="0" presId="urn:microsoft.com/office/officeart/2005/8/layout/radial6"/>
    <dgm:cxn modelId="{CCB5FD48-D2B2-42C1-A1D7-A240B152868E}" type="presParOf" srcId="{06BD19B2-26D7-4679-BF0C-F12EAF7ADAB8}" destId="{3EE80790-A6F0-4F9B-BAB0-4D81BE9B2A10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80790-A6F0-4F9B-BAB0-4D81BE9B2A10}">
      <dsp:nvSpPr>
        <dsp:cNvPr id="0" name=""/>
        <dsp:cNvSpPr/>
      </dsp:nvSpPr>
      <dsp:spPr>
        <a:xfrm>
          <a:off x="1877728" y="535924"/>
          <a:ext cx="4832807" cy="4832807"/>
        </a:xfrm>
        <a:prstGeom prst="blockArc">
          <a:avLst>
            <a:gd name="adj1" fmla="val 13500000"/>
            <a:gd name="adj2" fmla="val 16200000"/>
            <a:gd name="adj3" fmla="val 34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566D0-AEDB-43F7-BD4B-52B9C90DAE48}">
      <dsp:nvSpPr>
        <dsp:cNvPr id="0" name=""/>
        <dsp:cNvSpPr/>
      </dsp:nvSpPr>
      <dsp:spPr>
        <a:xfrm>
          <a:off x="1877728" y="535924"/>
          <a:ext cx="4832807" cy="4832807"/>
        </a:xfrm>
        <a:prstGeom prst="blockArc">
          <a:avLst>
            <a:gd name="adj1" fmla="val 10800000"/>
            <a:gd name="adj2" fmla="val 13500000"/>
            <a:gd name="adj3" fmla="val 34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0E6A1-A301-45A8-A04B-FE7D32E0C327}">
      <dsp:nvSpPr>
        <dsp:cNvPr id="0" name=""/>
        <dsp:cNvSpPr/>
      </dsp:nvSpPr>
      <dsp:spPr>
        <a:xfrm>
          <a:off x="1877728" y="535924"/>
          <a:ext cx="4832807" cy="4832807"/>
        </a:xfrm>
        <a:prstGeom prst="blockArc">
          <a:avLst>
            <a:gd name="adj1" fmla="val 8100000"/>
            <a:gd name="adj2" fmla="val 10800000"/>
            <a:gd name="adj3" fmla="val 34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388737-080F-49DF-B965-7D6E7EDE1348}">
      <dsp:nvSpPr>
        <dsp:cNvPr id="0" name=""/>
        <dsp:cNvSpPr/>
      </dsp:nvSpPr>
      <dsp:spPr>
        <a:xfrm>
          <a:off x="1877728" y="535924"/>
          <a:ext cx="4832807" cy="4832807"/>
        </a:xfrm>
        <a:prstGeom prst="blockArc">
          <a:avLst>
            <a:gd name="adj1" fmla="val 5400000"/>
            <a:gd name="adj2" fmla="val 8100000"/>
            <a:gd name="adj3" fmla="val 34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1945E0-7326-4FC8-BD19-88D64D846722}">
      <dsp:nvSpPr>
        <dsp:cNvPr id="0" name=""/>
        <dsp:cNvSpPr/>
      </dsp:nvSpPr>
      <dsp:spPr>
        <a:xfrm>
          <a:off x="1877728" y="535924"/>
          <a:ext cx="4832807" cy="4832807"/>
        </a:xfrm>
        <a:prstGeom prst="blockArc">
          <a:avLst>
            <a:gd name="adj1" fmla="val 2700000"/>
            <a:gd name="adj2" fmla="val 5400000"/>
            <a:gd name="adj3" fmla="val 34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7A45E4-AFB2-4C85-93C5-78C01E114EAB}">
      <dsp:nvSpPr>
        <dsp:cNvPr id="0" name=""/>
        <dsp:cNvSpPr/>
      </dsp:nvSpPr>
      <dsp:spPr>
        <a:xfrm>
          <a:off x="1877728" y="535924"/>
          <a:ext cx="4832807" cy="4832807"/>
        </a:xfrm>
        <a:prstGeom prst="blockArc">
          <a:avLst>
            <a:gd name="adj1" fmla="val 0"/>
            <a:gd name="adj2" fmla="val 2700000"/>
            <a:gd name="adj3" fmla="val 34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CF812-F824-43F8-A255-45207BF5D13A}">
      <dsp:nvSpPr>
        <dsp:cNvPr id="0" name=""/>
        <dsp:cNvSpPr/>
      </dsp:nvSpPr>
      <dsp:spPr>
        <a:xfrm>
          <a:off x="1877728" y="535924"/>
          <a:ext cx="4832807" cy="4832807"/>
        </a:xfrm>
        <a:prstGeom prst="blockArc">
          <a:avLst>
            <a:gd name="adj1" fmla="val 18900000"/>
            <a:gd name="adj2" fmla="val 0"/>
            <a:gd name="adj3" fmla="val 34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76608B-6AF1-4C75-930E-D2961096D858}">
      <dsp:nvSpPr>
        <dsp:cNvPr id="0" name=""/>
        <dsp:cNvSpPr/>
      </dsp:nvSpPr>
      <dsp:spPr>
        <a:xfrm>
          <a:off x="1877728" y="535924"/>
          <a:ext cx="4832807" cy="4832807"/>
        </a:xfrm>
        <a:prstGeom prst="blockArc">
          <a:avLst>
            <a:gd name="adj1" fmla="val 16200000"/>
            <a:gd name="adj2" fmla="val 18900000"/>
            <a:gd name="adj3" fmla="val 34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4EEE7-011D-4EFE-82D2-4849E9766702}">
      <dsp:nvSpPr>
        <dsp:cNvPr id="0" name=""/>
        <dsp:cNvSpPr/>
      </dsp:nvSpPr>
      <dsp:spPr>
        <a:xfrm>
          <a:off x="3471301" y="2129497"/>
          <a:ext cx="1645661" cy="1645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РЕБЁНОК</a:t>
          </a:r>
          <a:endParaRPr lang="ru-RU" sz="1900" kern="1200" dirty="0"/>
        </a:p>
      </dsp:txBody>
      <dsp:txXfrm>
        <a:off x="3712302" y="2370498"/>
        <a:ext cx="1163659" cy="1163659"/>
      </dsp:txXfrm>
    </dsp:sp>
    <dsp:sp modelId="{7349C81F-098F-4DE1-A87D-E7AE64E0DA7F}">
      <dsp:nvSpPr>
        <dsp:cNvPr id="0" name=""/>
        <dsp:cNvSpPr/>
      </dsp:nvSpPr>
      <dsp:spPr>
        <a:xfrm>
          <a:off x="3718150" y="1413"/>
          <a:ext cx="1151962" cy="11519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УЧИТЕЛЬ</a:t>
          </a:r>
          <a:endParaRPr lang="ru-RU" sz="1100" b="1" kern="1200" dirty="0"/>
        </a:p>
      </dsp:txBody>
      <dsp:txXfrm>
        <a:off x="3886851" y="170114"/>
        <a:ext cx="814560" cy="814560"/>
      </dsp:txXfrm>
    </dsp:sp>
    <dsp:sp modelId="{F638163C-EB5C-4BA1-9EBA-EA325C99AED5}">
      <dsp:nvSpPr>
        <dsp:cNvPr id="0" name=""/>
        <dsp:cNvSpPr/>
      </dsp:nvSpPr>
      <dsp:spPr>
        <a:xfrm>
          <a:off x="5349111" y="697015"/>
          <a:ext cx="1248704" cy="11519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ПЕДАГОГ-ПСИХОЛОГ</a:t>
          </a:r>
          <a:endParaRPr lang="ru-RU" sz="1100" b="1" kern="1200" dirty="0"/>
        </a:p>
      </dsp:txBody>
      <dsp:txXfrm>
        <a:off x="5531979" y="865716"/>
        <a:ext cx="882968" cy="814560"/>
      </dsp:txXfrm>
    </dsp:sp>
    <dsp:sp modelId="{BF9245F2-F902-46FA-AF7D-60BD5EFCEA42}">
      <dsp:nvSpPr>
        <dsp:cNvPr id="0" name=""/>
        <dsp:cNvSpPr/>
      </dsp:nvSpPr>
      <dsp:spPr>
        <a:xfrm>
          <a:off x="5858889" y="2376346"/>
          <a:ext cx="1620350" cy="11519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УЧИТЕЛЬ-ЛОГОПЕД</a:t>
          </a:r>
          <a:endParaRPr lang="ru-RU" sz="1100" b="1" kern="1200" dirty="0"/>
        </a:p>
      </dsp:txBody>
      <dsp:txXfrm>
        <a:off x="6096184" y="2545047"/>
        <a:ext cx="1145760" cy="814560"/>
      </dsp:txXfrm>
    </dsp:sp>
    <dsp:sp modelId="{EA82D5D4-D783-44DE-9CEB-82110C58C749}">
      <dsp:nvSpPr>
        <dsp:cNvPr id="0" name=""/>
        <dsp:cNvSpPr/>
      </dsp:nvSpPr>
      <dsp:spPr>
        <a:xfrm>
          <a:off x="5115758" y="4055678"/>
          <a:ext cx="1715410" cy="115196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РОДИТЕЛИ</a:t>
          </a:r>
        </a:p>
      </dsp:txBody>
      <dsp:txXfrm>
        <a:off x="5366974" y="4224379"/>
        <a:ext cx="1212978" cy="814560"/>
      </dsp:txXfrm>
    </dsp:sp>
    <dsp:sp modelId="{43BB61D1-D888-471A-8EB9-883F715915C2}">
      <dsp:nvSpPr>
        <dsp:cNvPr id="0" name=""/>
        <dsp:cNvSpPr/>
      </dsp:nvSpPr>
      <dsp:spPr>
        <a:xfrm>
          <a:off x="3214581" y="4751279"/>
          <a:ext cx="2159100" cy="115196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АДМИНИСТРАЦИЯ</a:t>
          </a:r>
        </a:p>
      </dsp:txBody>
      <dsp:txXfrm>
        <a:off x="3530774" y="4919980"/>
        <a:ext cx="1526714" cy="814560"/>
      </dsp:txXfrm>
    </dsp:sp>
    <dsp:sp modelId="{5E821CA2-9788-49EC-B7A2-C327FB619197}">
      <dsp:nvSpPr>
        <dsp:cNvPr id="0" name=""/>
        <dsp:cNvSpPr/>
      </dsp:nvSpPr>
      <dsp:spPr>
        <a:xfrm>
          <a:off x="1815517" y="4055678"/>
          <a:ext cx="1598567" cy="11519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ВОСПИТАТЕЛЬ</a:t>
          </a:r>
          <a:endParaRPr lang="ru-RU" sz="1100" b="1" kern="1200" dirty="0"/>
        </a:p>
      </dsp:txBody>
      <dsp:txXfrm>
        <a:off x="2049622" y="4224379"/>
        <a:ext cx="1130357" cy="814560"/>
      </dsp:txXfrm>
    </dsp:sp>
    <dsp:sp modelId="{76A5C72C-6540-476A-B1DB-E17B6A46A971}">
      <dsp:nvSpPr>
        <dsp:cNvPr id="0" name=""/>
        <dsp:cNvSpPr/>
      </dsp:nvSpPr>
      <dsp:spPr>
        <a:xfrm>
          <a:off x="1053199" y="2376346"/>
          <a:ext cx="1731998" cy="11519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СОЦИАЛЬНЫЙ ПЕДАГОГ</a:t>
          </a:r>
          <a:endParaRPr lang="ru-RU" sz="1100" b="1" kern="1200" dirty="0"/>
        </a:p>
      </dsp:txBody>
      <dsp:txXfrm>
        <a:off x="1306844" y="2545047"/>
        <a:ext cx="1224708" cy="814560"/>
      </dsp:txXfrm>
    </dsp:sp>
    <dsp:sp modelId="{4E0D7F30-DEF3-4A5E-93D7-095FA8412319}">
      <dsp:nvSpPr>
        <dsp:cNvPr id="0" name=""/>
        <dsp:cNvSpPr/>
      </dsp:nvSpPr>
      <dsp:spPr>
        <a:xfrm>
          <a:off x="1790605" y="697015"/>
          <a:ext cx="1648389" cy="11519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ВРАЧ (ПЕДИАТР, ДЕФЕКТОЛОГ, ПСИХИАТР И ДР.)</a:t>
          </a:r>
          <a:endParaRPr lang="ru-RU" sz="1100" b="1" kern="1200" dirty="0"/>
        </a:p>
      </dsp:txBody>
      <dsp:txXfrm>
        <a:off x="2032006" y="865716"/>
        <a:ext cx="1165587" cy="814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9E98-93BE-4532-9646-B0C8C71B5297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2312-9AF0-456B-972A-C471DA638CD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9E98-93BE-4532-9646-B0C8C71B5297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2312-9AF0-456B-972A-C471DA638C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9E98-93BE-4532-9646-B0C8C71B5297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2312-9AF0-456B-972A-C471DA638C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DF8F-A9BC-4886-9A8F-6470CD3ED2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424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DF8F-A9BC-4886-9A8F-6470CD3ED2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105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DF8F-A9BC-4886-9A8F-6470CD3ED2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107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DF8F-A9BC-4886-9A8F-6470CD3ED2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082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DF8F-A9BC-4886-9A8F-6470CD3ED2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30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DF8F-A9BC-4886-9A8F-6470CD3ED2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515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DF8F-A9BC-4886-9A8F-6470CD3ED2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71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DF8F-A9BC-4886-9A8F-6470CD3ED2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6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9E98-93BE-4532-9646-B0C8C71B5297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2312-9AF0-456B-972A-C471DA638C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676DF8F-A9BC-4886-9A8F-6470CD3ED2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498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DF8F-A9BC-4886-9A8F-6470CD3ED2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067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DF8F-A9BC-4886-9A8F-6470CD3ED2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2722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DF8F-A9BC-4886-9A8F-6470CD3ED2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613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DF8F-A9BC-4886-9A8F-6470CD3ED2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27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DF8F-A9BC-4886-9A8F-6470CD3ED2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4048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DF8F-A9BC-4886-9A8F-6470CD3ED2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463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DF8F-A9BC-4886-9A8F-6470CD3ED2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2787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DF8F-A9BC-4886-9A8F-6470CD3ED2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0759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DF8F-A9BC-4886-9A8F-6470CD3ED2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1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9E98-93BE-4532-9646-B0C8C71B5297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2312-9AF0-456B-972A-C471DA638CD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DF8F-A9BC-4886-9A8F-6470CD3ED2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872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676DF8F-A9BC-4886-9A8F-6470CD3ED2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2882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DF8F-A9BC-4886-9A8F-6470CD3ED2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3267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DF8F-A9BC-4886-9A8F-6470CD3ED2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983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DF8F-A9BC-4886-9A8F-6470CD3ED2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265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DF8F-A9BC-4886-9A8F-6470CD3ED2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0815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DF8F-A9BC-4886-9A8F-6470CD3ED2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114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DF8F-A9BC-4886-9A8F-6470CD3ED2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685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DF8F-A9BC-4886-9A8F-6470CD3ED2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29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DF8F-A9BC-4886-9A8F-6470CD3ED2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39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9E98-93BE-4532-9646-B0C8C71B5297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2312-9AF0-456B-972A-C471DA638C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DF8F-A9BC-4886-9A8F-6470CD3ED2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6122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DF8F-A9BC-4886-9A8F-6470CD3ED2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5330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676DF8F-A9BC-4886-9A8F-6470CD3ED2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621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DF8F-A9BC-4886-9A8F-6470CD3ED2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2230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DF8F-A9BC-4886-9A8F-6470CD3ED2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689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DF8F-A9BC-4886-9A8F-6470CD3ED2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3647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DF8F-A9BC-4886-9A8F-6470CD3ED2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0861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DF8F-A9BC-4886-9A8F-6470CD3ED2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0787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DF8F-A9BC-4886-9A8F-6470CD3ED2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45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DF8F-A9BC-4886-9A8F-6470CD3ED2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45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9E98-93BE-4532-9646-B0C8C71B5297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2312-9AF0-456B-972A-C471DA638C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DF8F-A9BC-4886-9A8F-6470CD3ED2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6540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DF8F-A9BC-4886-9A8F-6470CD3ED2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037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DF8F-A9BC-4886-9A8F-6470CD3ED2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509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676DF8F-A9BC-4886-9A8F-6470CD3ED2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4452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DF8F-A9BC-4886-9A8F-6470CD3ED2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0797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A5A-CEFB-4F26-AB10-6D80D3D6A86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DF8F-A9BC-4886-9A8F-6470CD3ED2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955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9E98-93BE-4532-9646-B0C8C71B5297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2312-9AF0-456B-972A-C471DA638C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9E98-93BE-4532-9646-B0C8C71B5297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2312-9AF0-456B-972A-C471DA638C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9E98-93BE-4532-9646-B0C8C71B5297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2312-9AF0-456B-972A-C471DA638C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9E98-93BE-4532-9646-B0C8C71B5297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10B2312-9AF0-456B-972A-C471DA638CD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459E98-93BE-4532-9646-B0C8C71B5297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0B2312-9AF0-456B-972A-C471DA638CD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9EEA5A-CEFB-4F26-AB10-6D80D3D6A86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76DF8F-A9BC-4886-9A8F-6470CD3ED2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604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9EEA5A-CEFB-4F26-AB10-6D80D3D6A86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76DF8F-A9BC-4886-9A8F-6470CD3ED2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558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9EEA5A-CEFB-4F26-AB10-6D80D3D6A86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76DF8F-A9BC-4886-9A8F-6470CD3ED2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026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9EEA5A-CEFB-4F26-AB10-6D80D3D6A86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76DF8F-A9BC-4886-9A8F-6470CD3ED2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774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chart" Target="../charts/char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88641"/>
            <a:ext cx="7175351" cy="86409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 «Средняя общеобразовательная школа №4»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 Сухой Лог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700808"/>
            <a:ext cx="8064896" cy="46085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900" b="1" dirty="0" smtClean="0">
                <a:solidFill>
                  <a:srgbClr val="002060"/>
                </a:solidFill>
              </a:rPr>
              <a:t>Психолого-педагогическое сопровождение детей с ограниченными возможностями здоровья в условиях общеобразовательной организации</a:t>
            </a:r>
          </a:p>
          <a:p>
            <a:pPr algn="ctr"/>
            <a:endParaRPr lang="ru-RU" sz="3900" b="1" dirty="0" smtClean="0">
              <a:solidFill>
                <a:srgbClr val="002060"/>
              </a:solidFill>
            </a:endParaRPr>
          </a:p>
          <a:p>
            <a:r>
              <a:rPr lang="ru-RU" dirty="0" smtClean="0"/>
              <a:t>Автор: Именных Светлана Викторовна, учитель-дефектолог, педагог-психолог 1кв.кат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684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100013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 ДЛЯ КАЧЕСТВЕННОГО ОБУЧЕНИЯ ДЕТЕЙ С ОГРАНИЧЕННЫМИ ВОЗМОЖНОСТЯМИ ЗДОРОВЬЯ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113CDCD5-DC8B-455B-A47E-48C35E968FB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428736"/>
            <a:ext cx="464347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500" b="1" dirty="0">
                <a:solidFill>
                  <a:srgbClr val="0F6FC6">
                    <a:lumMod val="50000"/>
                  </a:srgbClr>
                </a:solidFill>
              </a:rPr>
              <a:t>нормативные документы Федерального, регионального и муниципального, школьного  уровня. </a:t>
            </a:r>
          </a:p>
          <a:p>
            <a:pPr marL="285750" indent="-285750">
              <a:buFontTx/>
              <a:buChar char="-"/>
            </a:pPr>
            <a:endParaRPr lang="ru-RU" sz="1500" b="1" dirty="0">
              <a:solidFill>
                <a:srgbClr val="0F6FC6">
                  <a:lumMod val="50000"/>
                </a:srgb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500" b="1" dirty="0">
                <a:solidFill>
                  <a:srgbClr val="0F6FC6">
                    <a:lumMod val="50000"/>
                  </a:srgbClr>
                </a:solidFill>
              </a:rPr>
              <a:t>информационная база об обучающихся,  занимающихся по специальным (коррекционным) программам;  </a:t>
            </a:r>
          </a:p>
          <a:p>
            <a:pPr marL="285750" indent="-285750">
              <a:buFontTx/>
              <a:buChar char="-"/>
            </a:pPr>
            <a:endParaRPr lang="ru-RU" sz="1500" b="1" dirty="0">
              <a:solidFill>
                <a:srgbClr val="0F6FC6">
                  <a:lumMod val="50000"/>
                </a:srgb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500" b="1" dirty="0">
                <a:solidFill>
                  <a:srgbClr val="0F6FC6">
                    <a:lumMod val="50000"/>
                  </a:srgbClr>
                </a:solidFill>
              </a:rPr>
              <a:t>психолого-педагогическое сопровождение учащихся;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87874" flipH="1">
            <a:off x="4871612" y="1398546"/>
            <a:ext cx="1142920" cy="164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1214374"/>
            <a:ext cx="1053365" cy="15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1558540"/>
            <a:ext cx="1085998" cy="151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07915">
            <a:off x="7787123" y="1203254"/>
            <a:ext cx="1148953" cy="160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3099723"/>
            <a:ext cx="2714644" cy="197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/>
          <p:cNvGraphicFramePr/>
          <p:nvPr/>
        </p:nvGraphicFramePr>
        <p:xfrm>
          <a:off x="5000628" y="5000636"/>
          <a:ext cx="3428992" cy="1643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44901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961784"/>
              </p:ext>
            </p:extLst>
          </p:nvPr>
        </p:nvGraphicFramePr>
        <p:xfrm>
          <a:off x="0" y="476672"/>
          <a:ext cx="853244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5612" y="2036245"/>
            <a:ext cx="287538" cy="44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5612" y="4471013"/>
            <a:ext cx="287538" cy="44194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212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85529">
            <a:off x="3131840" y="4073323"/>
            <a:ext cx="54530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9782" y="2324200"/>
            <a:ext cx="54530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9340">
            <a:off x="5306696" y="3221553"/>
            <a:ext cx="54530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882552">
            <a:off x="3170214" y="2489860"/>
            <a:ext cx="54530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3376" y="0"/>
            <a:ext cx="8893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в работе с детьми с ОВЗ»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41843">
            <a:off x="2826917" y="3153292"/>
            <a:ext cx="6159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857223">
            <a:off x="4839434" y="4317026"/>
            <a:ext cx="54530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092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59919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latin typeface="verdana"/>
              </a:rPr>
              <a:t>МИР «ОСОБОГО» РЕБЕНКА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2060"/>
                </a:solidFill>
                <a:latin typeface="verdana"/>
              </a:rPr>
              <a:t>Мир «особого» ребенка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verdana"/>
              </a:rPr>
              <a:t>Интересен и пуглив.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verdana"/>
              </a:rPr>
              <a:t>Мир «особого» ребенка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verdana"/>
              </a:rPr>
              <a:t>Безобразен и красив.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verdana"/>
              </a:rPr>
              <a:t>Неуклюж, порою странен,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verdana"/>
              </a:rPr>
              <a:t>Добродушен и открыт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verdana"/>
              </a:rPr>
              <a:t>Мир «особого» ребенка.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verdana"/>
              </a:rPr>
              <a:t>Иногда он нас страшит.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verdana"/>
              </a:rPr>
              <a:t>Почему он агрессивен?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verdana"/>
              </a:rPr>
              <a:t>Почему он так закрыт?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verdana"/>
              </a:rPr>
              <a:t>Почему он так испуган?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verdana"/>
              </a:rPr>
              <a:t>Почему не говорит?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verdana"/>
              </a:rPr>
              <a:t>Мир «особого» ребенка –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verdana"/>
              </a:rPr>
              <a:t>Он закрыт от глаз чужих.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verdana"/>
              </a:rPr>
              <a:t>Мир «особого» ребенка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verdana"/>
              </a:rPr>
              <a:t>Допускает лишь своих!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7" descr="Ребен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214422"/>
            <a:ext cx="4352956" cy="492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04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229600" cy="438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7200" dirty="0" smtClean="0"/>
          </a:p>
          <a:p>
            <a:pPr marL="0" indent="0" algn="ctr">
              <a:buNone/>
            </a:pPr>
            <a:r>
              <a:rPr lang="ru-RU" sz="7200" dirty="0" smtClean="0">
                <a:solidFill>
                  <a:srgbClr val="002060"/>
                </a:solidFill>
              </a:rPr>
              <a:t>Спасибо за внимание!</a:t>
            </a:r>
            <a:endParaRPr lang="ru-RU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43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ru-RU" dirty="0" smtClean="0"/>
              <a:t>Информационная справка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911824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Font typeface="+mj-lt"/>
              <a:buAutoNum type="arabicPeriod"/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Дети с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ОВЗ-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72 человека-15% от общего количества учащихся.</a:t>
            </a:r>
            <a:endParaRPr lang="ru-RU" sz="2400" b="1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Font typeface="+mj-lt"/>
              <a:buAutoNum type="arabicPeriod"/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45 учащихся с задержкой психического развития</a:t>
            </a:r>
            <a:endParaRPr lang="ru-RU" sz="2400" b="1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Font typeface="+mj-lt"/>
              <a:buAutoNum type="arabicPeriod"/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23 учащихся с умственной отсталостью</a:t>
            </a:r>
            <a:endParaRPr lang="ru-RU" sz="2400" b="1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Font typeface="+mj-lt"/>
              <a:buAutoNum type="arabicPeriod"/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Учащиеся с нарушением опорно-двигательного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аппарат-1человек</a:t>
            </a:r>
            <a:endParaRPr lang="ru-RU" sz="2400" b="1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Font typeface="+mj-lt"/>
              <a:buAutoNum type="arabicPeriod"/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Дети-инвалиды-13 человек.</a:t>
            </a:r>
            <a:endParaRPr lang="ru-RU" sz="2400" b="1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Font typeface="+mj-lt"/>
              <a:buAutoNum type="arabicPeriod"/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Слабовидящий-1 человек.</a:t>
            </a:r>
            <a:endParaRPr lang="ru-RU" sz="2400" b="1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Font typeface="+mj-lt"/>
              <a:buAutoNum type="arabicPeriod"/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Дети, обучающиеся на дому-5 человек.</a:t>
            </a:r>
            <a:endParaRPr lang="ru-RU" sz="2400" b="1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Font typeface="+mj-lt"/>
              <a:buAutoNum type="arabicPeriod"/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Коррекционный класс-1.</a:t>
            </a:r>
            <a:endParaRPr lang="ru-RU" sz="2400" b="1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65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Цель психолого-педагогического сопровождения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Целью психологического сопровождения массовой общеобразовательной школы является создание системы психолого-педагоги­ческих условий, способствующих успеш­ной адаптации и личностному росту детей в социуме (школе, в семье, медицинском учреждении и т.п.).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40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3816424" cy="55332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b="1" i="1" dirty="0" smtClean="0"/>
              <a:t>Согласно «Словарю русского языка» сопровождать— значит следовать рядом, вместе с кем-либо в качестве спутника или провожатого</a:t>
            </a:r>
            <a:r>
              <a:rPr lang="ru-RU" sz="4000" dirty="0" smtClean="0"/>
              <a:t>. </a:t>
            </a:r>
            <a:endParaRPr lang="ru-RU" sz="4000" dirty="0"/>
          </a:p>
        </p:txBody>
      </p:sp>
      <p:pic>
        <p:nvPicPr>
          <p:cNvPr id="16386" name="Picture 2" descr="C:\Users\user\Desktop\Cute_Asian_Children_photos_HU122_350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54044">
            <a:off x="4515419" y="1183769"/>
            <a:ext cx="4162241" cy="29622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936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987824" y="836712"/>
            <a:ext cx="316835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prstClr val="white"/>
                </a:solidFill>
              </a:rPr>
              <a:t>Психологическое сопровождение процесса обучения включает: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3573016"/>
            <a:ext cx="2267744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диагностику уровня </a:t>
            </a:r>
          </a:p>
          <a:p>
            <a:pPr algn="ctr"/>
            <a:r>
              <a:rPr lang="ru-RU" dirty="0">
                <a:solidFill>
                  <a:prstClr val="white"/>
                </a:solidFill>
              </a:rPr>
              <a:t>развития детей;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39752" y="3573016"/>
            <a:ext cx="2195736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 индивидуальные и групповые коррекционно-развивающие занятия психолога с детьми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44008" y="3501008"/>
            <a:ext cx="2195736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психологическое </a:t>
            </a:r>
            <a:r>
              <a:rPr lang="ru-RU" dirty="0" err="1">
                <a:solidFill>
                  <a:prstClr val="white"/>
                </a:solidFill>
              </a:rPr>
              <a:t>консультирова</a:t>
            </a:r>
            <a:r>
              <a:rPr lang="ru-RU" dirty="0">
                <a:solidFill>
                  <a:prstClr val="white"/>
                </a:solidFill>
              </a:rPr>
              <a:t>-</a:t>
            </a:r>
          </a:p>
          <a:p>
            <a:pPr algn="ctr"/>
            <a:r>
              <a:rPr lang="ru-RU" dirty="0" err="1">
                <a:solidFill>
                  <a:prstClr val="white"/>
                </a:solidFill>
              </a:rPr>
              <a:t>ние</a:t>
            </a:r>
            <a:r>
              <a:rPr lang="ru-RU" dirty="0">
                <a:solidFill>
                  <a:prstClr val="white"/>
                </a:solidFill>
              </a:rPr>
              <a:t> педагогов, родителей, обучающихся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48264" y="3501008"/>
            <a:ext cx="2195736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психологическое просвещение педагогов, родителей, обучающихся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rot="16200000" flipH="1">
            <a:off x="5040052" y="2816932"/>
            <a:ext cx="86409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3131840" y="2780928"/>
            <a:ext cx="93610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 flipV="1">
            <a:off x="1331640" y="2492896"/>
            <a:ext cx="194421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940152" y="2492896"/>
            <a:ext cx="216024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3059832" y="6093296"/>
            <a:ext cx="316835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prstClr val="white"/>
                </a:solidFill>
              </a:rPr>
              <a:t>психопрофилактика</a:t>
            </a: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1835696" y="5805264"/>
            <a:ext cx="108012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 flipV="1">
            <a:off x="6300192" y="5877272"/>
            <a:ext cx="122413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0800000" flipV="1">
            <a:off x="5436096" y="5805264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3851920" y="5805264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60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Основные направления деятельности психолого-педагогического сопровождения в МАОУ СОШ №4: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507288" cy="51125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1.Обучение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детей с ОВЗ. </a:t>
            </a:r>
            <a:endParaRPr lang="ru-RU" sz="28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2. Социальная адаптация.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3.Профориентация.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4.Вовлечение в дополнительное образование.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5.ПМПк.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6. Сотрудничество с социальными партнерами.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7.Школьная служба медиации.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8. Волонтерская деятельность.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9.Обучение педагогов школы.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10. Дневник индивидуального сопровождения.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11. Школа для родителей.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12. Индивидуальные и групповые занятия с учителем-дефектологом и педагогом-психологом.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86976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вета-работа\рабочие папки\фото-работа\сборы-2012\DSC0879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день именинника 5-в\BqMrBVhS7mM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16632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:\день именинника 5-в\Kw_ocTJYvdk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35" y="3411775"/>
            <a:ext cx="4427984" cy="33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J:\на ролик\развивающие игры в детском доме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6463" y="3432735"/>
            <a:ext cx="4418788" cy="331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280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клуб-фото\IMG_589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7450"/>
            <a:ext cx="5076056" cy="338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J:\клуб-фото\IMG_591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04664"/>
            <a:ext cx="2934072" cy="440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:\клуб-фото\IMG_596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378" y="3573016"/>
            <a:ext cx="4788024" cy="319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713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клуб-фото\акция-поздравь ветерана\DSCN02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067944" cy="30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J:\клуб-фото\акция-поздравь ветерана\DSCN021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7963" y="170638"/>
            <a:ext cx="409194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:\на ролик\дари тепло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4283968" cy="317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J:\на ролик\обучающие сборы-я волонтер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9504" y="3645024"/>
            <a:ext cx="4355976" cy="29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381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</TotalTime>
  <Words>318</Words>
  <Application>Microsoft Office PowerPoint</Application>
  <PresentationFormat>Экран (4:3)</PresentationFormat>
  <Paragraphs>57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Calibri</vt:lpstr>
      <vt:lpstr>Constantia</vt:lpstr>
      <vt:lpstr>Times New Roman</vt:lpstr>
      <vt:lpstr>verdana</vt:lpstr>
      <vt:lpstr>Wingdings 2</vt:lpstr>
      <vt:lpstr>Поток</vt:lpstr>
      <vt:lpstr>1_Поток</vt:lpstr>
      <vt:lpstr>2_Поток</vt:lpstr>
      <vt:lpstr>3_Поток</vt:lpstr>
      <vt:lpstr>4_Поток</vt:lpstr>
      <vt:lpstr>Муниципальное автономное общеобразовательное учреждение «Средняя общеобразовательная школа №4» ГО Сухой Лог</vt:lpstr>
      <vt:lpstr>Информационная справка</vt:lpstr>
      <vt:lpstr>Цель психолого-педагогического сопровождения</vt:lpstr>
      <vt:lpstr> Согласно «Словарю русского языка» сопровождать— значит следовать рядом, вместе с кем-либо в качестве спутника или провожатого. </vt:lpstr>
      <vt:lpstr>Презентация PowerPoint</vt:lpstr>
      <vt:lpstr>Основные направления деятельности психолого-педагогического сопровождения в МАОУ СОШ №4: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общеобразовательное учреждение «Средняя общеобразовательная школа №4» ГО Сухой Лог</dc:title>
  <dc:creator>User</dc:creator>
  <cp:lastModifiedBy>Perceptron</cp:lastModifiedBy>
  <cp:revision>5</cp:revision>
  <dcterms:created xsi:type="dcterms:W3CDTF">2016-05-18T22:57:41Z</dcterms:created>
  <dcterms:modified xsi:type="dcterms:W3CDTF">2016-05-23T06:27:47Z</dcterms:modified>
</cp:coreProperties>
</file>