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1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CD84-F7CD-4BEA-B269-DDDF24048F9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C6AA-6F69-4422-BB8E-32105B8A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CD84-F7CD-4BEA-B269-DDDF24048F9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C6AA-6F69-4422-BB8E-32105B8A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CD84-F7CD-4BEA-B269-DDDF24048F9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C6AA-6F69-4422-BB8E-32105B8A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CD84-F7CD-4BEA-B269-DDDF24048F9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C6AA-6F69-4422-BB8E-32105B8A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CD84-F7CD-4BEA-B269-DDDF24048F9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C6AA-6F69-4422-BB8E-32105B8A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CD84-F7CD-4BEA-B269-DDDF24048F9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C6AA-6F69-4422-BB8E-32105B8A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CD84-F7CD-4BEA-B269-DDDF24048F9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C6AA-6F69-4422-BB8E-32105B8A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CD84-F7CD-4BEA-B269-DDDF24048F9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C6AA-6F69-4422-BB8E-32105B8A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CD84-F7CD-4BEA-B269-DDDF24048F9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C6AA-6F69-4422-BB8E-32105B8A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CD84-F7CD-4BEA-B269-DDDF24048F9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C6AA-6F69-4422-BB8E-32105B8A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CD84-F7CD-4BEA-B269-DDDF24048F9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C6AA-6F69-4422-BB8E-32105B8A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DCD84-F7CD-4BEA-B269-DDDF24048F9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CC6AA-6F69-4422-BB8E-32105B8A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ugra2015-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ugra2015-3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006"/>
            <a:ext cx="9183356" cy="6887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ugra2015-7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1"/>
          <p:cNvPicPr>
            <a:picLocks noChangeAspect="1" noChangeArrowheads="1"/>
          </p:cNvPicPr>
          <p:nvPr/>
        </p:nvPicPr>
        <p:blipFill>
          <a:blip r:embed="rId2" cstate="print"/>
          <a:srcRect l="28267" t="14357" r="11317" b="12624"/>
          <a:stretch>
            <a:fillRect/>
          </a:stretch>
        </p:blipFill>
        <p:spPr bwMode="auto">
          <a:xfrm>
            <a:off x="0" y="-1"/>
            <a:ext cx="9144000" cy="695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ugra2015-10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ugra2015-9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075" name="Picture 3" descr="C:\Users\1\Desktop\ugra2015-9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ugra2015-13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53600" cy="73152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364088" y="332656"/>
            <a:ext cx="144016" cy="72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08104" y="332656"/>
            <a:ext cx="144016" cy="72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4725144"/>
            <a:ext cx="88924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-180528" y="5877272"/>
            <a:ext cx="9616159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проведения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Сурдлимпийских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зимних игр в Ханты-Мансийск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приедут глухие люди из 27 стран мира – спортсмены и их болельщики.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знать жестовый язык, чтобы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разговаривать с глухими гостями.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ugra2015-16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34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Оля</cp:lastModifiedBy>
  <cp:revision>25</cp:revision>
  <dcterms:created xsi:type="dcterms:W3CDTF">2015-02-25T11:24:49Z</dcterms:created>
  <dcterms:modified xsi:type="dcterms:W3CDTF">2015-06-22T07:18:38Z</dcterms:modified>
</cp:coreProperties>
</file>