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7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2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1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7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8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5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8260-CCAA-43F2-A8E4-A8EC28B0608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B4DB-6281-42B3-B627-A95AD2F5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640080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6"/>
            <a:ext cx="9144000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704856" cy="6192688"/>
          </a:xfrm>
        </p:spPr>
      </p:pic>
    </p:spTree>
    <p:extLst>
      <p:ext uri="{BB962C8B-B14F-4D97-AF65-F5344CB8AC3E}">
        <p14:creationId xmlns:p14="http://schemas.microsoft.com/office/powerpoint/2010/main" val="373811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76384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259732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904656"/>
          </a:xfrm>
        </p:spPr>
      </p:pic>
    </p:spTree>
    <p:extLst>
      <p:ext uri="{BB962C8B-B14F-4D97-AF65-F5344CB8AC3E}">
        <p14:creationId xmlns:p14="http://schemas.microsoft.com/office/powerpoint/2010/main" val="24625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08911" cy="5760640"/>
          </a:xfrm>
        </p:spPr>
      </p:pic>
    </p:spTree>
    <p:extLst>
      <p:ext uri="{BB962C8B-B14F-4D97-AF65-F5344CB8AC3E}">
        <p14:creationId xmlns:p14="http://schemas.microsoft.com/office/powerpoint/2010/main" val="414318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186202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80919" cy="5976664"/>
          </a:xfrm>
        </p:spPr>
      </p:pic>
    </p:spTree>
    <p:extLst>
      <p:ext uri="{BB962C8B-B14F-4D97-AF65-F5344CB8AC3E}">
        <p14:creationId xmlns:p14="http://schemas.microsoft.com/office/powerpoint/2010/main" val="198293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200800" cy="5976664"/>
          </a:xfrm>
        </p:spPr>
      </p:pic>
    </p:spTree>
    <p:extLst>
      <p:ext uri="{BB962C8B-B14F-4D97-AF65-F5344CB8AC3E}">
        <p14:creationId xmlns:p14="http://schemas.microsoft.com/office/powerpoint/2010/main" val="227419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6048672"/>
          </a:xfrm>
        </p:spPr>
      </p:pic>
    </p:spTree>
    <p:extLst>
      <p:ext uri="{BB962C8B-B14F-4D97-AF65-F5344CB8AC3E}">
        <p14:creationId xmlns:p14="http://schemas.microsoft.com/office/powerpoint/2010/main" val="428161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ЦУКС</dc:creator>
  <cp:lastModifiedBy>ЦУКС</cp:lastModifiedBy>
  <cp:revision>2</cp:revision>
  <dcterms:created xsi:type="dcterms:W3CDTF">2021-02-18T10:32:53Z</dcterms:created>
  <dcterms:modified xsi:type="dcterms:W3CDTF">2021-02-18T10:53:18Z</dcterms:modified>
</cp:coreProperties>
</file>