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307" r:id="rId4"/>
    <p:sldId id="308" r:id="rId5"/>
    <p:sldId id="309" r:id="rId6"/>
    <p:sldId id="258" r:id="rId7"/>
    <p:sldId id="311" r:id="rId8"/>
    <p:sldId id="304" r:id="rId9"/>
    <p:sldId id="259" r:id="rId10"/>
    <p:sldId id="305" r:id="rId11"/>
    <p:sldId id="260" r:id="rId12"/>
    <p:sldId id="306" r:id="rId13"/>
    <p:sldId id="261" r:id="rId14"/>
    <p:sldId id="273" r:id="rId15"/>
    <p:sldId id="281" r:id="rId16"/>
    <p:sldId id="288" r:id="rId17"/>
    <p:sldId id="285" r:id="rId18"/>
    <p:sldId id="284" r:id="rId19"/>
    <p:sldId id="283" r:id="rId20"/>
    <p:sldId id="286" r:id="rId21"/>
    <p:sldId id="291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92507-B39A-4F2F-9619-5B32D6A74E18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06DD4-7ABD-4F8F-BCE3-FE4A45848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06DD4-7ABD-4F8F-BCE3-FE4A458487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BFB69B-E474-4E03-A129-806DBC5976D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0E142C-0373-454A-BD61-F21154B39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99648" cy="24482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по слухоречевой реабилитации после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 в домашних условиях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Серегина И.И.-заместитель директора по коррекционному образованию ГБОУ СО «ЦПМСС «Эхо»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же родители и близкие могут помочь своему имплантированному ребенку?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требований к устной речи имплантированных детей – непременное условие успеха в этой работе. Речь должна быть по возможности внятной, двусторонней (родитель – ребенок – родитель), связной, естественной. Большое значение имеет обучение чтению и чтение книг в семье.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правильно дозировать нагрузку во время занятий. Неумеренная нагрузка, приводят к отрицательному со стороны ребенка отношению к занятиям. Возникающие порой перегрузки являются причиной недостаточного усвоения ребенком требуемого объема знаний, а отнюдь не его упрямство или лень, как иногда считают.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Естественная потребность ребенка- игра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Избежать перегрузок помогает игра. Она является естественной потребностью ребенка. В игре можно быстро и основательно сформировать и закрепить у ребенка понятия, которые довольно сложно дифференцируются в его речевой практике, через игру познаются окружающий мир, его закономерности, формируются представления о взаимосвязи явлений и событий.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Все виды дидактических игр (предметные, настольно-печатные, словесные) активизируют  мыслительную и речевую деятельность ребёнка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Естественная потребность ребенка- игра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20000"/>
              </a:lnSpc>
              <a:buNone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Кроме того, они предотвращают утомление, поддерживают у детей познавательный интерес, повышают эффективность коррекционной работы в целом. Игры подбираются совместно с учителем – логопедом с учётом тематического планирования и индивидуальных особенностей детей с КИ. </a:t>
            </a:r>
          </a:p>
          <a:p>
            <a:pPr>
              <a:lnSpc>
                <a:spcPct val="12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Работа по развитию устной речи ребенка в семье должна закреплять и дополнять знания, полученные в школе, быть органически связанной с учебной программой </a:t>
            </a:r>
          </a:p>
          <a:p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endParaRPr lang="ru-RU" sz="5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</a:t>
            </a: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условий в семье для всестороннего развития ребенка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Помимо обучения родители должны стремиться к созданию условий для всестороннего развития своего ребенка, способствовать обогащению его личного опыта.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Следует поощрять интерес к наблюдениям в окружающем мире, экспериментированию, художественному творчеству, занятиям музыкой, танцами, спортом.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Это могут быть экскурсии, поездки, посещения музеев, театров и т.д., воспитание интереса к чтению с обязательным обсуждением увиденного или прочитанного и др., совместный отдых и занятия спортом. 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Необходимые условия для спонтанного развития слуха и речи у детей с КИ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25" y="1412776"/>
            <a:ext cx="8153400" cy="499985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Ребенок постоянно носит КИ и он хорошо настроен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Есть возможность слушать разные неречевые и речевые звуки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Созданы условия для развития речевых коммуникативных навыков в разных ситуациях - взрослый с ребенком, ребенок с ребенком, взрослый с группой детей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ребенка появляется положительный опыт в развитии навыков слушания, говорения и общения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процесс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вовлечены все люди, заботящиеся о ребенке: родители, братья, сестры, бабушки, дедушки, сверстники, учителя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Ребенок и семья имеют возможность получать регулярную помощь сурдопедагога</a:t>
            </a:r>
          </a:p>
          <a:p>
            <a:pPr marL="514350" indent="-514350">
              <a:buFont typeface="+mj-lt"/>
              <a:buAutoNum type="arabicPeriod"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53400" cy="6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Какая помощь нужна ребенку с 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Дополнительная поддержка (сурдопедагог) 	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Группы раннего развития (массовые).Индивидуальные занятия с ребенком и родителями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Родительские клубы 	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Детский сад: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комбинированный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логопедический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массовый 	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Индивидуальные занятия с ребенком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Обучение родителей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 с КИ в коррекционной школе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специалистов приемам работы с детьми с интеллектуальными, коммуникативными, речевыми нарушениями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 должны быть с дефектологическим образованием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использования КИ ребенком вне занятий и обучения воспитателей способам эффективного общения ребенка и речевой стимуляции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Индивидуализированные программы обучения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родителей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 КИ в коррекционной школе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(минимизация) проблем, связанных с недостаточностью условий и необходимости использовать слух и речевое общение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потребности носить КИ и пользоваться слухом вне занятий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Ежедневный контроль работоспособности КИ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элементами питания процессора КИ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приемов, создающих у ребенка необходимость слушать и говорить все время, а не только во время задания/упражнения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«специальной речи», обращенной к ребенку с нарушенным слухом, но речь должна быть внятной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Неинтернатный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обучения - каждый день дома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Логопедические классы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 КИ в коррекционной школе 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Основные проблемы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недостаточными возможностями и необходимостью использовать слух и речевое общение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 разрыв между слуховыми возможностями ребенка и уровнем его языкового развития (словарь, грамматика, использование речи для коммуникации– прагматика)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часть детей с КИ, обучающихся в коррекционных школах – дети с комплексными нарушениями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дети с КИ в коррекционных школах имплантированы в позднем возрасте, не получившие ранней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проблемы слухоречевой памяти, родители не включены в процесс реабилитации и обучения ребенка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важные для выбора школы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понимания ребенком речи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слухо-зрительно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слух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родителей дополнительно заниматься с ребенком самостоятельно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организовать ребенку регулярную помощь сурдопедагога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ребенка сопутствующих нарушений, затрудняющих обучение (интеллект, внимание, память, эмоционально-волевые качества)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качества ребенка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Удаленность коррекционной школы от места проживания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Реальные методы и подходы, используемые при обучении детей в коррекционной школе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семьи в развитии ребенка после КИ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последние годы увеличивается количество детей после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кохлеарной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имплантации. В настоящий момент, когда в системе российского образования активно развиваются интеграционные и инклюзивные процессы, поднимается роль, значимость и ответственность семьи, в которой такой ребенок воспитывается. Развитие ребенка в школе и воспитание в семье – это единый неразрывный процесс. Привлечение родителей к образованию и развитию собственных детей по-прежнему остается самой сложной проблемой.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(минимизация) проблем, связанных с недостаточностью у ребенка условий (возможность и необходимость) и желания использовать слух и речь  </a:t>
            </a: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дополнительных занятий по развитию слуха и речи по принципам «слухового» метода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воспитателей и среднего персонала речевому поведению с детьми, создающими необходимость и потребность слушать и говорить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«слуховых» клубов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и обучение родителей развитию у ребенка слуха и речи в ежедневных ситуациях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перечисленные моменты создают большие возможности для развития словесной речи в семье. Но в любом случае крайне важно учитывать индивидуальные психофизические возможности и способности ребенка, его интересы, стремление к сохранению личного пространства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реабилитации детей с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слышу мир!»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и родителей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«Учусь слушать и говорить». Методические рекомендации по развитию слухоречевого восприятия и устной речи у детей после </a:t>
            </a:r>
            <a:r>
              <a:rPr lang="ru-RU" dirty="0" err="1" smtClean="0"/>
              <a:t>кохлеарной</a:t>
            </a:r>
            <a:r>
              <a:rPr lang="ru-RU" dirty="0" smtClean="0"/>
              <a:t> имплантации на основе «слухового» метода </a:t>
            </a:r>
          </a:p>
          <a:p>
            <a:r>
              <a:rPr lang="ru-RU" dirty="0" smtClean="0"/>
              <a:t>«Первые шаги в мир звуков и слов». Рабочая тетрадь № 1. </a:t>
            </a:r>
          </a:p>
          <a:p>
            <a:r>
              <a:rPr lang="ru-RU" dirty="0" smtClean="0"/>
              <a:t>«Слушаю и говорю предложениями». Рабочая тетрадь № 2. </a:t>
            </a:r>
          </a:p>
          <a:p>
            <a:r>
              <a:rPr lang="ru-RU" dirty="0" smtClean="0"/>
              <a:t>«Буквы или звуки». Рабочая тетрадь № 3. </a:t>
            </a:r>
          </a:p>
          <a:p>
            <a:r>
              <a:rPr lang="ru-RU" dirty="0" smtClean="0"/>
              <a:t>«Учусь слушать и говорить играя». Сборник игр для развития слуха и речи у детей с КИ </a:t>
            </a:r>
          </a:p>
          <a:p>
            <a:r>
              <a:rPr lang="ru-RU" dirty="0" smtClean="0"/>
              <a:t>«У меня в классе учится ребенок с </a:t>
            </a:r>
            <a:r>
              <a:rPr lang="ru-RU" dirty="0" err="1" smtClean="0"/>
              <a:t>кохлеарным</a:t>
            </a:r>
            <a:r>
              <a:rPr lang="ru-RU" dirty="0" smtClean="0"/>
              <a:t> </a:t>
            </a:r>
            <a:r>
              <a:rPr lang="ru-RU" dirty="0" err="1" smtClean="0"/>
              <a:t>имплантом</a:t>
            </a:r>
            <a:r>
              <a:rPr lang="ru-RU" dirty="0" smtClean="0"/>
              <a:t>». Книга для учителя.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Королева И.В.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Кохлеарная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имплантация глухих детей и взрослых (электродное протезирование слуха).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СПб.:КАРО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(2009) 2012.- 752 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2.Королева И.В. Учусь слушать и говорить. Комплект методических материалов для развития слуха и речи у школьников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кохлеарными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имплантами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«слуховому» методу.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СПб.:КАРО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2014.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3.Королева И.В.Учусь слушать и говорить играя.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СПб.:КАРО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2014.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4.Королева И.В. В моем классе учится ребенок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кохлеарным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имплантом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СПб.: КАРО, 2014.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5.Методика оценки слухоречевого развития детей с нарушенным слухом (с альбомом иллюстраций) Под ред. И.В.Королевой.- СПб., С.-Пб. НИИ ЛОР, 2010. (проект «Я слышу мир!»)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6.Королева И.В. Введение в аудиологию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слухопротезирование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СПб.: КАРО, 2012.- 400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слухоречевой реабилитации детей после КИ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Сурдопедагог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Сурдолог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Психоневролог</a:t>
            </a:r>
          </a:p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не все специалисты есть в каждой 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Необходимые условия для эффективной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слухоречевой реабилитации ребенка с КИ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участие родителей в реабилитации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Речевая среда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Сурдопедагогическая поддержка адекватными методами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Речевая среда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детей с КИ в коррекционных и общеобразовательных школах.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числа детей с КИ, обучающихся общих школах/детских садах.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речевой среды в коррекционных школах/детских садах (логопедические группы и классы).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Необходимые условия для эффективной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слухоречевой реабилитации ребенка с КИ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всех звеньев всегда присутствует семья, на которую как равноправного участника образовательного процесса выпадает очень большая роль.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 обязательно должны тесно сотрудничать с образовательными организациями (детскими садами, школами)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образовательных организаций с родителями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ребенка во многом зависит от общения со взрослыми, которые его окружают, и прежде всего с родителями. Оно влияет не только на психическое, но и на физическое развитие. После проведения операции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кохлеарной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имплантации перед семьей в целом и перед ребенком в частности встает множество проблем, которые необходимо решать в течение длительного периода времени. Конечно, многое зависит от специалистов, проводящих реабилитацию имплантированного ребенка.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 коррекционно-педагогическая работа с их стороны может дать ожидаемый результат только при тесном и эффективном сотрудничестве с родителями и близкими ребенка. Это обусловлен тем, что овладение ребенком языковой системой в норме происходит в течение всего дня, а наши дети проводят в семье большую часть времени.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образовательных организаций с родителями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слухового восприятия и развитие устной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коммуникативных навыков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произносительных навыков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психических процессов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и воспитание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и психологическая поддержка семьи, обучение родителей и близких развитию слуха, понимания речи, устной речи, мышления у ребенка с КИ в ежедневных ситуациях общения (выполнение домашних дел, игра, самостоятельные занятия)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Совместная работа специалистов образовательных организаций с родителями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занятий с педагогами недостаточно для того, чтобы процесс реабилитации стал успешным. Но многие родители весьма смутно представляют себе особенности обучения и воспитания детей после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кохлеарной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имплантации. Часто из-за своего неведения родители оказываются перед неразрешимыми проблемами в воспитании и обучении ребенка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же родители и близкие могут помочь своему имплантированному ребенку?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домашней непринужденной обстановке можно наиболее успешно создавать и использовать ситуации для расширения словарного запаса и развития речи ребенка, для закрепления понятий, полученных в школе.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результаты будут положительными, если эта работа будет вестись постоянно, целенаправленно, педагогически и методически правильно, а не стихийно, эпизодически, от случая к случаю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571</TotalTime>
  <Words>1608</Words>
  <Application>Microsoft Office PowerPoint</Application>
  <PresentationFormat>Экран (4:3)</PresentationFormat>
  <Paragraphs>144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Рекомендации родителям по слухоречевой реабилитации после кохлеарной имплантации в домашних условиях</vt:lpstr>
      <vt:lpstr>Значение семьи в развитии ребенка после КИ</vt:lpstr>
      <vt:lpstr>Организация слухоречевой реабилитации детей после КИ</vt:lpstr>
      <vt:lpstr> Необходимые условия для эффективной  слухоречевой реабилитации ребенка с КИ  </vt:lpstr>
      <vt:lpstr>Необходимые условия для эффективной  слухоречевой реабилитации ребенка с КИ</vt:lpstr>
      <vt:lpstr>Совместная работа специалистов образовательных организаций с родителями </vt:lpstr>
      <vt:lpstr>Совместная работа специалистов образовательных организаций с родителями </vt:lpstr>
      <vt:lpstr>Совместная работа специалистов образовательных организаций с родителями </vt:lpstr>
      <vt:lpstr>Как же родители и близкие могут помочь своему имплантированному ребенку? </vt:lpstr>
      <vt:lpstr>Как же родители и близкие могут помочь своему имплантированному ребенку?</vt:lpstr>
      <vt:lpstr>Естественная потребность ребенка- игра</vt:lpstr>
      <vt:lpstr>Естественная потребность ребенка- игра</vt:lpstr>
      <vt:lpstr>      Создание условий в семье для всестороннего развития ребенка</vt:lpstr>
      <vt:lpstr>Необходимые условия для спонтанного развития слуха и речи у детей с КИ </vt:lpstr>
      <vt:lpstr>Какая помощь нужна ребенку с КИ </vt:lpstr>
      <vt:lpstr>Ребенок с КИ в коррекционной школе </vt:lpstr>
      <vt:lpstr>Ребенок с КИ в коррекционной школе </vt:lpstr>
      <vt:lpstr>Ребенок с КИ в коррекционной школе </vt:lpstr>
      <vt:lpstr>Факторы, важные для выбора школы </vt:lpstr>
      <vt:lpstr>Решение (минимизация) проблем, связанных с недостаточностью у ребенка условий (возможность и необходимость) и желания использовать слух и речь  </vt:lpstr>
      <vt:lpstr>Материалы для реабилитации детей с КИ  «Я слышу мир!» для специалистов и родителей </vt:lpstr>
      <vt:lpstr>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Пользователь Windows</cp:lastModifiedBy>
  <cp:revision>60</cp:revision>
  <dcterms:created xsi:type="dcterms:W3CDTF">2016-12-03T12:39:21Z</dcterms:created>
  <dcterms:modified xsi:type="dcterms:W3CDTF">2017-01-31T12:36:28Z</dcterms:modified>
</cp:coreProperties>
</file>