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66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D3DE-34F6-4F46-B78D-47BA8A0A0C21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F098-E6FD-4964-B285-74C75959D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F098-E6FD-4964-B285-74C75959D3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785926"/>
            <a:ext cx="6172216" cy="10894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 «Наша школа – 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второй дом».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072074"/>
            <a:ext cx="5572148" cy="783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Котова Светлана                             Станиславовна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логотип центра\Копия ПЕРЕДЕЛАННЫЙ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1990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6286520"/>
            <a:ext cx="254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Екатеринбург 2015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571876"/>
            <a:ext cx="5290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проекта: Туева Александра 1 «б»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Чемезов слава 2 «а»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Кудашев Игорь 4 «а»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b="1" dirty="0" smtClean="0"/>
              <a:t>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 школы: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школа – второй дом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Нам уютно в доме том.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и воспитателя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Вместе мы одна семья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Приезжайте в гости к нам,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Будем рады мы друзьям!»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оспитатели\Рабочий стол\дети\DSC00248.JPG"/>
          <p:cNvPicPr/>
          <p:nvPr/>
        </p:nvPicPr>
        <p:blipFill>
          <a:blip r:embed="rId3" cstate="print"/>
          <a:srcRect r="4591"/>
          <a:stretch>
            <a:fillRect/>
          </a:stretch>
        </p:blipFill>
        <p:spPr bwMode="auto">
          <a:xfrm>
            <a:off x="2357422" y="4500570"/>
            <a:ext cx="3857652" cy="2119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691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организации образовательного процесса обучающихся.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745370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навыки здорового образа жизни.     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художественно –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эстетического восприятия через организацию разносторонней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общественно –  полезной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 учащихся.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Формирование и развитие трудовых умений и навыков.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Развитие личности, её самореализации и самоопределения.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00504"/>
            <a:ext cx="1857388" cy="2143140"/>
          </a:xfrm>
          <a:prstGeom prst="ellipse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Воспитатели\Рабочий стол\дети\DSC00251.JPG"/>
          <p:cNvPicPr/>
          <p:nvPr/>
        </p:nvPicPr>
        <p:blipFill>
          <a:blip r:embed="rId3" cstate="print"/>
          <a:srcRect l="13066" t="20657" r="10453" b="23256"/>
          <a:stretch>
            <a:fillRect/>
          </a:stretch>
        </p:blipFill>
        <p:spPr bwMode="auto">
          <a:xfrm>
            <a:off x="500034" y="4000504"/>
            <a:ext cx="2333625" cy="1624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Documents and Settings\Воспитатели\Рабочий стол\дети\DSC00253.JPG"/>
          <p:cNvPicPr/>
          <p:nvPr/>
        </p:nvPicPr>
        <p:blipFill>
          <a:blip r:embed="rId4" cstate="print"/>
          <a:srcRect l="13629" t="12607" r="19829" b="24786"/>
          <a:stretch>
            <a:fillRect/>
          </a:stretch>
        </p:blipFill>
        <p:spPr bwMode="auto">
          <a:xfrm>
            <a:off x="5715008" y="4071942"/>
            <a:ext cx="2333625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Documents and Settings\Воспитатели\Рабочий стол\дети\DSC00252.JPG"/>
          <p:cNvPicPr/>
          <p:nvPr/>
        </p:nvPicPr>
        <p:blipFill>
          <a:blip r:embed="rId5" cstate="print"/>
          <a:srcRect l="14135" t="6231" r="17190" b="27350"/>
          <a:stretch>
            <a:fillRect/>
          </a:stretch>
        </p:blipFill>
        <p:spPr bwMode="auto">
          <a:xfrm>
            <a:off x="7000892" y="928670"/>
            <a:ext cx="1457322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0232" y="4429132"/>
            <a:ext cx="5614998" cy="2054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Мы очень любим нашу школу.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школе у нас много друзей.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школе светло и уютно.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Школа многому на с учит, поэтому в выходные дни мы любим тут оставаться.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Администратор\Рабочий стол\101MSDCF\DSC00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000108"/>
            <a:ext cx="271464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Администратор\Рабочий стол\101MSDCF\DSC00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35745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128\Desktop\Новая папка (3)\Новая папка\DSC08941.JPG"/>
          <p:cNvPicPr/>
          <p:nvPr/>
        </p:nvPicPr>
        <p:blipFill>
          <a:blip r:embed="rId4" cstate="print"/>
          <a:srcRect l="12929" t="15306" r="65450"/>
          <a:stretch>
            <a:fillRect/>
          </a:stretch>
        </p:blipFill>
        <p:spPr bwMode="auto">
          <a:xfrm>
            <a:off x="285720" y="2643182"/>
            <a:ext cx="185738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2643182"/>
            <a:ext cx="4757742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свободное время мы любим играть в разнообразные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36796" r="1111" b="3722"/>
          <a:stretch>
            <a:fillRect/>
          </a:stretch>
        </p:blipFill>
        <p:spPr bwMode="auto">
          <a:xfrm>
            <a:off x="357158" y="5000636"/>
            <a:ext cx="37147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Воспитатели\Рабочий стол\дети\DSC00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218401" cy="166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Рабочий стол\фото\DSC00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143380"/>
            <a:ext cx="3071834" cy="212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ото\DSC00254.JPG"/>
          <p:cNvPicPr/>
          <p:nvPr/>
        </p:nvPicPr>
        <p:blipFill>
          <a:blip r:embed="rId5" cstate="print"/>
          <a:srcRect l="38322" t="11111" r="2993" b="12179"/>
          <a:stretch>
            <a:fillRect/>
          </a:stretch>
        </p:blipFill>
        <p:spPr bwMode="auto">
          <a:xfrm>
            <a:off x="3643306" y="428604"/>
            <a:ext cx="21431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Рабочий стол\101MSDCF\DSC003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101MSDCF\DSC003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786058"/>
            <a:ext cx="2357454" cy="176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4500570"/>
            <a:ext cx="490061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Утро начинается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подъема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зарядки.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После уборки постели, мы чистим зубы и умываемся.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Затем мы садимся завтракать.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2013-03-02\DSC00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2013-03-02\DSC00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428868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Воспитатели\Рабочий стол\дети\DSC00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Воспитатели\Рабочий стол\дети\DSC002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Воспитатели\Рабочий стол\дети\DSC002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2705100" cy="202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Администратор\Рабочий стол\101MSDCF\DSC002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285992"/>
            <a:ext cx="14466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Администратор\Рабочий стол\101MSDCF\DSC002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57166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Воспитатели\Рабочий стол\дети\DSC002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996" y="4652970"/>
            <a:ext cx="2705100" cy="202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2857496"/>
            <a:ext cx="4186238" cy="3268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После обеда спешим на прогулку на свежем воздухе.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Очень любим гулять на новой  спортивной площадке и кататься на карусели.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Воспитатели\Рабочий стол\дети\DSC00240.JPG"/>
          <p:cNvPicPr/>
          <p:nvPr/>
        </p:nvPicPr>
        <p:blipFill>
          <a:blip r:embed="rId2" cstate="print"/>
          <a:srcRect l="9355" r="5484" b="3623"/>
          <a:stretch>
            <a:fillRect/>
          </a:stretch>
        </p:blipFill>
        <p:spPr bwMode="auto">
          <a:xfrm>
            <a:off x="428596" y="357166"/>
            <a:ext cx="2514600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Воспитатели\Рабочий стол\дети\DSC00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90"/>
            <a:ext cx="2143140" cy="2857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Воспитатели\Рабочий стол\дети\DSC00244.JPG"/>
          <p:cNvPicPr/>
          <p:nvPr/>
        </p:nvPicPr>
        <p:blipFill>
          <a:blip r:embed="rId4" cstate="print"/>
          <a:srcRect l="-2564" r="12820"/>
          <a:stretch>
            <a:fillRect/>
          </a:stretch>
        </p:blipFill>
        <p:spPr bwMode="auto">
          <a:xfrm>
            <a:off x="3571868" y="357166"/>
            <a:ext cx="2214578" cy="233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Воспитатели\Рабочий стол\дети\DSC002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72009"/>
            <a:ext cx="231140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Администратор\Рабочий стол\101MSDCF\DSC003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28"/>
            <a:ext cx="192882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571480"/>
            <a:ext cx="3643338" cy="4643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Трудимся дружно!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спальне всегда порядок. Мы любим ухаживать за цветами.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Воспитатели\Рабочий стол\дети\DSC00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993294" cy="224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Воспитатели\Рабочий стол\дети\DSC001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357430"/>
            <a:ext cx="3000396" cy="224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100MSDCF\DSC001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72008"/>
            <a:ext cx="3000396" cy="216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Ng картинки - Смотреть картин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3116"/>
            <a:ext cx="172821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бязательны ли доппредметы после девятого класс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71942"/>
            <a:ext cx="2312014" cy="227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4500570"/>
            <a:ext cx="7786742" cy="1000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Ах, какой вкусный ужин в столовой.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После ужина короткий отдых и немножко играем.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Затем подготовка к завтрашнему дню и подготовка ко сну.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30860" b="5935"/>
          <a:stretch>
            <a:fillRect/>
          </a:stretch>
        </p:blipFill>
        <p:spPr bwMode="auto">
          <a:xfrm>
            <a:off x="3500430" y="5429264"/>
            <a:ext cx="1857373" cy="130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t="36499"/>
          <a:stretch>
            <a:fillRect/>
          </a:stretch>
        </p:blipFill>
        <p:spPr bwMode="auto">
          <a:xfrm>
            <a:off x="428596" y="142852"/>
            <a:ext cx="2000249" cy="130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Hello\AppData\Local\Microsoft\Windows\Temporary Internet Files\Content.Word\DSC002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793651" y="1849897"/>
            <a:ext cx="205676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Администратор\Рабочий стол\фото\DSC002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643182"/>
            <a:ext cx="2301875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\DSC002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643050"/>
            <a:ext cx="2421652" cy="181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Читательский дневник для родителей 4 класс - Лучшая библиоте…"/>
          <p:cNvPicPr/>
          <p:nvPr/>
        </p:nvPicPr>
        <p:blipFill>
          <a:blip r:embed="rId8"/>
          <a:srcRect l="3476"/>
          <a:stretch>
            <a:fillRect/>
          </a:stretch>
        </p:blipFill>
        <p:spPr bwMode="auto">
          <a:xfrm>
            <a:off x="6715140" y="357166"/>
            <a:ext cx="1716081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288</Words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Проект «Наша школа –                                     второй дом».</vt:lpstr>
      <vt:lpstr>Девиз школы: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Воспитатели</cp:lastModifiedBy>
  <cp:revision>54</cp:revision>
  <dcterms:modified xsi:type="dcterms:W3CDTF">2015-04-11T09:33:46Z</dcterms:modified>
</cp:coreProperties>
</file>