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TitleSli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A5CEE-D951-4489-AF76-C2817A4BE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943BA-B3BB-4DF9-8AD8-A32C99EE50BC}" type="datetimeFigureOut">
              <a:rPr lang="en-US"/>
              <a:pPr>
                <a:defRPr/>
              </a:pPr>
              <a:t>4/17/2015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19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verlay-ContentSli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0C20B-1356-4596-9B37-D64036BAA83B}" type="datetimeFigureOut">
              <a:rPr lang="en-US"/>
              <a:pPr>
                <a:defRPr/>
              </a:pPr>
              <a:t>4/17/2015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3D086-A665-4283-A7BC-0F7086204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11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Cap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3A876-BD70-46BA-94C0-35615C8C522C}" type="datetimeFigureOut">
              <a:rPr lang="en-US"/>
              <a:pPr>
                <a:defRPr/>
              </a:pPr>
              <a:t>4/17/2015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6626C-F790-47B7-98F6-21B3A3AC0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21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PictureCap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87325"/>
            <a:ext cx="8535987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Чтобы добавить рисунок, перетащите его на заполнитель или щелкните значок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200" y="6288088"/>
            <a:ext cx="18875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7EA37-92F0-4ADF-B922-A207F1DDD031}" type="datetimeFigureOut">
              <a:rPr lang="en-US"/>
              <a:pPr>
                <a:defRPr/>
              </a:pPr>
              <a:t>4/17/2015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288088"/>
            <a:ext cx="2676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4B32D-6328-4606-8A4C-BB3B3F50A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34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 (другой 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PictureCaption-Extr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Чтобы добавить рисунок, перетащите его на заполнитель или щелкните значок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DA2A2-219D-498D-9B89-E0260D80F3B9}" type="datetimeFigureOut">
              <a:rPr lang="en-US"/>
              <a:pPr>
                <a:defRPr/>
              </a:pPr>
              <a:t>4/17/2015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ECEB0-FEBD-4C2E-8186-8146F810F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48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над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PictureCaption-Extr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Чтобы добавить рисунок, перетащите его на заполнитель или щелкните значок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2E149-3772-4174-BEA6-5030BD5E3B0E}" type="datetimeFigureOut">
              <a:rPr lang="en-US"/>
              <a:pPr>
                <a:defRPr/>
              </a:pPr>
              <a:t>4/17/2015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1ED7D-E5F7-4A87-8D95-A652DEECA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0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ContentSli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AB6BF-B67E-4727-87DC-01BD74823422}" type="datetimeFigureOut">
              <a:rPr lang="en-US"/>
              <a:pPr>
                <a:defRPr/>
              </a:pPr>
              <a:t>4/17/2015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D910E-7EFE-47D7-B214-3F3456BB5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99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ContentSli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531FB-C936-4CEC-8438-09DBB556E93F}" type="datetimeFigureOut">
              <a:rPr lang="en-US"/>
              <a:pPr>
                <a:defRPr/>
              </a:pPr>
              <a:t>4/17/2015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E0065-21B8-4800-8B6C-367A52B78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7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ContentSli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39C76-8CC0-404A-B1A4-38F4C15CAD49}" type="datetimeFigureOut">
              <a:rPr lang="en-US"/>
              <a:pPr>
                <a:defRPr/>
              </a:pPr>
              <a:t>4/17/2015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6FDD6-E637-4ED7-936B-91B4120037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7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SectionHead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81A62-21BD-4D89-9037-7FC541B56D87}" type="datetimeFigureOut">
              <a:rPr lang="en-US"/>
              <a:pPr>
                <a:defRPr/>
              </a:pPr>
              <a:t>4/17/2015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8082C-FF87-49BC-8D7E-1722CEE4E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91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Sli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49716-BAF2-49BD-B5DF-C00AA7248152}" type="datetimeFigureOut">
              <a:rPr lang="en-US"/>
              <a:pPr>
                <a:defRPr/>
              </a:pPr>
              <a:t>4/17/2015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D942D-D001-4059-8F95-1E83EFF03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67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Overlay-ContentSli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11"/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/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4"/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5"/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F232A-DCF5-405D-8EE1-DE24A0B59B2B}" type="datetimeFigureOut">
              <a:rPr lang="en-US"/>
              <a:pPr>
                <a:defRPr/>
              </a:pPr>
              <a:t>4/17/2015</a:t>
            </a:fld>
            <a:endParaRPr lang="en-US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95DB7-9F4C-4150-81F7-3494A74ED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99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объекта, вверху и в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Sli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C1B8E-72E5-44BD-BD07-5F63C5DDDA9E}" type="datetimeFigureOut">
              <a:rPr lang="en-US"/>
              <a:pPr>
                <a:defRPr/>
              </a:pPr>
              <a:t>4/17/2015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85F4C-5EA2-4D8B-B990-91E9A0411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Overlay-ContentSli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FA925-1FB7-49F0-8DB8-64C3A96694B9}" type="datetimeFigureOut">
              <a:rPr lang="en-US"/>
              <a:pPr>
                <a:defRPr/>
              </a:pPr>
              <a:t>4/17/2015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911EB-9D6E-42BD-9BAF-463F4E59E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95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Overlay-ContentSli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5713D-DA6E-4E1E-BD5E-D1C00513957A}" type="datetimeFigureOut">
              <a:rPr lang="en-US"/>
              <a:pPr>
                <a:defRPr/>
              </a:pPr>
              <a:t>4/17/2015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96755-8D5D-41C4-BBB2-005DBA422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17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Overlay-ContentSlid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AD528-F81D-4B82-B91B-32E583CEE619}" type="datetimeFigureOut">
              <a:rPr lang="en-US"/>
              <a:pPr>
                <a:defRPr/>
              </a:pPr>
              <a:t>4/17/2015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4ADB5-F6D7-4695-9462-CA387638B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53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90500" y="190500"/>
            <a:ext cx="8764588" cy="6478588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79463" y="381000"/>
            <a:ext cx="758348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  <a:endParaRPr lang="ru-RU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79463" y="1828800"/>
            <a:ext cx="7583487" cy="420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  <a:endParaRPr lang="ru-RU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A34BCF-F7B3-475E-958B-4F84A97D90FF}" type="datetimeFigureOut">
              <a:rPr lang="en-US"/>
              <a:pPr>
                <a:defRPr/>
              </a:pPr>
              <a:t>4/17/2015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9CAE18-827B-4944-93D8-1949ADBF4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</p:sldLayoutIdLst>
  <p:txStyles>
    <p:titleStyle>
      <a:lvl1pPr algn="l" rtl="0" fontAlgn="base">
        <a:spcBef>
          <a:spcPct val="0"/>
        </a:spcBef>
        <a:spcAft>
          <a:spcPct val="0"/>
        </a:spcAft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9pPr>
    </p:titleStyle>
    <p:bodyStyle>
      <a:lvl1pPr marL="282575" indent="-282575" algn="l" rtl="0" fontAlgn="base">
        <a:spcBef>
          <a:spcPts val="2000"/>
        </a:spcBef>
        <a:spcAft>
          <a:spcPct val="0"/>
        </a:spcAft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rtl="0" fontAlgn="base">
        <a:spcBef>
          <a:spcPts val="600"/>
        </a:spcBef>
        <a:spcAft>
          <a:spcPct val="0"/>
        </a:spcAft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rtl="0" fontAlgn="base">
        <a:spcBef>
          <a:spcPts val="600"/>
        </a:spcBef>
        <a:spcAft>
          <a:spcPct val="0"/>
        </a:spcAft>
        <a:buFont typeface="Wingdings 2" pitchFamily="18" charset="2"/>
        <a:buChar char="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rtl="0" fontAlgn="base">
        <a:spcBef>
          <a:spcPts val="600"/>
        </a:spcBef>
        <a:spcAft>
          <a:spcPct val="0"/>
        </a:spcAft>
        <a:buFont typeface="Wingdings 2" pitchFamily="18" charset="2"/>
        <a:buChar char=""/>
        <a:defRPr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rtl="0" fontAlgn="base">
        <a:spcBef>
          <a:spcPts val="600"/>
        </a:spcBef>
        <a:spcAft>
          <a:spcPct val="0"/>
        </a:spcAft>
        <a:buFont typeface="Wingdings 2" pitchFamily="18" charset="2"/>
        <a:buChar char=""/>
        <a:defRPr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азвание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50" cy="1470025"/>
          </a:xfrm>
        </p:spPr>
        <p:txBody>
          <a:bodyPr/>
          <a:lstStyle/>
          <a:p>
            <a:r>
              <a:rPr lang="ru-RU" altLang="ru-RU" smtClean="0"/>
              <a:t>Поездка  в Пермь</a:t>
            </a:r>
          </a:p>
        </p:txBody>
      </p:sp>
      <p:sp>
        <p:nvSpPr>
          <p:cNvPr id="1843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0200" y="3967163"/>
            <a:ext cx="6762750" cy="1752600"/>
          </a:xfrm>
        </p:spPr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… Злую птицу</a:t>
            </a:r>
          </a:p>
        </p:txBody>
      </p:sp>
      <p:pic>
        <p:nvPicPr>
          <p:cNvPr id="27651" name="Содержимое 3" descr="IMG_142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8" b="843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А потом все пошли на берег реки Камы</a:t>
            </a:r>
          </a:p>
        </p:txBody>
      </p:sp>
      <p:pic>
        <p:nvPicPr>
          <p:cNvPr id="28675" name="Содержимое 3" descr="IMG_142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8" b="843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Вот такой день! Всем спасибо!</a:t>
            </a:r>
          </a:p>
        </p:txBody>
      </p:sp>
      <p:pic>
        <p:nvPicPr>
          <p:cNvPr id="29699" name="Содержимое 3" descr="IMG_142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8" b="843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Прошлым летом я ездил с мамой и папой в Пермь </a:t>
            </a:r>
          </a:p>
        </p:txBody>
      </p:sp>
      <p:pic>
        <p:nvPicPr>
          <p:cNvPr id="19459" name="Содержимое 3" descr="IMG_134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В центре Перми проводился фестиваль</a:t>
            </a:r>
          </a:p>
        </p:txBody>
      </p:sp>
      <p:pic>
        <p:nvPicPr>
          <p:cNvPr id="20483" name="Содержимое 3" descr="IMG_135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Там было много артистов. Барабанщики играли классно.</a:t>
            </a:r>
          </a:p>
        </p:txBody>
      </p:sp>
      <p:pic>
        <p:nvPicPr>
          <p:cNvPr id="21507" name="Содержимое 3" descr="IMG_136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Еще там была огромная кукла</a:t>
            </a:r>
          </a:p>
        </p:txBody>
      </p:sp>
      <p:pic>
        <p:nvPicPr>
          <p:cNvPr id="22531" name="Содержимое 7" descr="IMG_137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Потом все дружно кушали</a:t>
            </a:r>
          </a:p>
        </p:txBody>
      </p:sp>
      <p:pic>
        <p:nvPicPr>
          <p:cNvPr id="23555" name="Содержимое 3" descr="IMG_137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Потом я катался с большой надувной горки</a:t>
            </a:r>
          </a:p>
        </p:txBody>
      </p:sp>
      <p:pic>
        <p:nvPicPr>
          <p:cNvPr id="24579" name="Содержимое 3" descr="IMG_139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И смотрел отличный мультфильм про драконов</a:t>
            </a:r>
          </a:p>
        </p:txBody>
      </p:sp>
      <p:pic>
        <p:nvPicPr>
          <p:cNvPr id="25603" name="Содержимое 3" descr="IMG_141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После мультфильма мне нарисовали…</a:t>
            </a:r>
          </a:p>
        </p:txBody>
      </p:sp>
      <p:pic>
        <p:nvPicPr>
          <p:cNvPr id="26627" name="Содержимое 3" descr="IMG_1420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8" b="843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волюция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Революция.thmx</Template>
  <TotalTime>31</TotalTime>
  <Words>72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Trebuchet MS</vt:lpstr>
      <vt:lpstr>Arial</vt:lpstr>
      <vt:lpstr>Wingdings 2</vt:lpstr>
      <vt:lpstr>Calibri</vt:lpstr>
      <vt:lpstr>Революция</vt:lpstr>
      <vt:lpstr>Поездка  в Пермь</vt:lpstr>
      <vt:lpstr>Прошлым летом я ездил с мамой и папой в Пермь </vt:lpstr>
      <vt:lpstr>В центре Перми проводился фестиваль</vt:lpstr>
      <vt:lpstr>Там было много артистов. Барабанщики играли классно.</vt:lpstr>
      <vt:lpstr>Еще там была огромная кукла</vt:lpstr>
      <vt:lpstr>Потом все дружно кушали</vt:lpstr>
      <vt:lpstr>Потом я катался с большой надувной горки</vt:lpstr>
      <vt:lpstr>И смотрел отличный мультфильм про драконов</vt:lpstr>
      <vt:lpstr>После мультфильма мне нарисовали…</vt:lpstr>
      <vt:lpstr>… Злую птицу</vt:lpstr>
      <vt:lpstr>А потом все пошли на берег реки Камы</vt:lpstr>
      <vt:lpstr>Вот такой день! Всем спасибо!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Perceptron</cp:lastModifiedBy>
  <cp:revision>6</cp:revision>
  <dcterms:created xsi:type="dcterms:W3CDTF">2015-03-30T14:58:08Z</dcterms:created>
  <dcterms:modified xsi:type="dcterms:W3CDTF">2015-04-16T19:37:33Z</dcterms:modified>
</cp:coreProperties>
</file>