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68" r:id="rId4"/>
    <p:sldId id="258" r:id="rId5"/>
    <p:sldId id="259" r:id="rId6"/>
    <p:sldId id="269" r:id="rId7"/>
    <p:sldId id="260" r:id="rId8"/>
    <p:sldId id="261" r:id="rId9"/>
    <p:sldId id="262" r:id="rId10"/>
    <p:sldId id="263" r:id="rId11"/>
    <p:sldId id="270" r:id="rId12"/>
    <p:sldId id="265" r:id="rId13"/>
    <p:sldId id="266" r:id="rId14"/>
    <p:sldId id="267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6703-D3EC-4F08-B620-095C66568F57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41D6-93AB-4D9D-B8EF-402A9CEDFC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6703-D3EC-4F08-B620-095C66568F57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41D6-93AB-4D9D-B8EF-402A9CEDFC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6703-D3EC-4F08-B620-095C66568F57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41D6-93AB-4D9D-B8EF-402A9CEDFC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6703-D3EC-4F08-B620-095C66568F57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41D6-93AB-4D9D-B8EF-402A9CEDFC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6703-D3EC-4F08-B620-095C66568F57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41D6-93AB-4D9D-B8EF-402A9CEDFC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6703-D3EC-4F08-B620-095C66568F57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41D6-93AB-4D9D-B8EF-402A9CEDFC5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6703-D3EC-4F08-B620-095C66568F57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41D6-93AB-4D9D-B8EF-402A9CEDFC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6703-D3EC-4F08-B620-095C66568F57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41D6-93AB-4D9D-B8EF-402A9CEDFC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6703-D3EC-4F08-B620-095C66568F57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41D6-93AB-4D9D-B8EF-402A9CEDFC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6703-D3EC-4F08-B620-095C66568F57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E341D6-93AB-4D9D-B8EF-402A9CEDFC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6703-D3EC-4F08-B620-095C66568F57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41D6-93AB-4D9D-B8EF-402A9CEDFC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0A56703-D3EC-4F08-B620-095C66568F57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7E341D6-93AB-4D9D-B8EF-402A9CEDFC5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-220368" y="1842145"/>
            <a:ext cx="7466640" cy="1204306"/>
          </a:xfrm>
        </p:spPr>
        <p:txBody>
          <a:bodyPr/>
          <a:lstStyle/>
          <a:p>
            <a:pPr algn="ctr"/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УЛИЦЫ ВЕЛИКОЙ ПОБЕДЫ </a:t>
            </a:r>
            <a:endParaRPr lang="ru-RU" sz="4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-305022" y="2856738"/>
            <a:ext cx="8808348" cy="329259"/>
          </a:xfrm>
        </p:spPr>
        <p:txBody>
          <a:bodyPr>
            <a:noAutofit/>
          </a:bodyPr>
          <a:lstStyle/>
          <a:p>
            <a:r>
              <a:rPr lang="ru-RU" sz="1600" dirty="0" smtClean="0"/>
              <a:t>История Великой победы в названии улиц Екатеринбурга</a:t>
            </a:r>
            <a:endParaRPr lang="en-US" sz="1600" dirty="0" smtClean="0"/>
          </a:p>
          <a:p>
            <a:endParaRPr lang="ru-RU" sz="1600" dirty="0" smtClean="0"/>
          </a:p>
          <a:p>
            <a:endParaRPr lang="ru-RU" sz="1600" dirty="0"/>
          </a:p>
          <a:p>
            <a:r>
              <a:rPr lang="ru-RU" sz="1600" dirty="0" smtClean="0"/>
              <a:t>ГКОУ СКОШ № 192 </a:t>
            </a:r>
            <a:endParaRPr lang="en-US" sz="1600" dirty="0" smtClean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09048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65760"/>
            <a:ext cx="9036496" cy="54864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Котик Валентин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Александрович (1930-1944)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29912"/>
            <a:ext cx="3647953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70136" y="936154"/>
            <a:ext cx="47525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Самый молодой Герой Советского Союза. Когда началась война, Вале было всего 11 лет. В годы Великой Отечественной войны Валя Котик собирал оружие и боеприпасы, рисовал и расклеивал карикатуры на фашистов, был разведчиком партизанского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отряда.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Он также участвовал в подрыве шести железнодорожных эшелонов, склада, подземного телефонного кабеля гитлеровской ставки.  16 февраля 44 года в бою за город Изяслав Хмельницкой области 14-летний партизанский разведчик был смертельно ранен и на следующий день скончался. Похоронен в центре парка украинского города Шепетовка. За проявленный героизм в борьбе с немецко-фашистскими захватчиками Указом Президиума Верховного Совета СССР от 27 июня 58 года Котику Валентину Александровичу посмертно присвоено звание Героя Советского Союза. </a:t>
            </a:r>
          </a:p>
        </p:txBody>
      </p:sp>
    </p:spTree>
    <p:extLst>
      <p:ext uri="{BB962C8B-B14F-4D97-AF65-F5344CB8AC3E}">
        <p14:creationId xmlns:p14="http://schemas.microsoft.com/office/powerpoint/2010/main" val="542071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Улица Ватутина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17" y="1124744"/>
            <a:ext cx="7363943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833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760"/>
            <a:ext cx="8568952" cy="54864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Ватутин Николай Федорович (1901-1944)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3608"/>
            <a:ext cx="4159349" cy="436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2040" y="1052736"/>
            <a:ext cx="3888432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Герой Советского Союза Николай Ватутин во время войны командовал 1-ым Украинским фронтом и освободил столицу Украины от фашистской оккупации. Генерал Ватутин был выдающимся полководцем, настоящим образцом мужества и любимцем солдат. Маршал Советского Союза Василевский писал: «</a:t>
            </a: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Его имя навсегда связано с нашими победами под Сталинградом и Курском, при форсировании Днепра и освобождении Киева, на Правобережной Украине. Генерал Ватутин по заслугам снискал себе общее признание и всенародную любовь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». </a:t>
            </a:r>
          </a:p>
        </p:txBody>
      </p:sp>
    </p:spTree>
    <p:extLst>
      <p:ext uri="{BB962C8B-B14F-4D97-AF65-F5344CB8AC3E}">
        <p14:creationId xmlns:p14="http://schemas.microsoft.com/office/powerpoint/2010/main" val="2194409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267744" y="2060848"/>
            <a:ext cx="1760240" cy="2128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16016" y="2348880"/>
            <a:ext cx="2016224" cy="26642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Улица Гастелло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6264696" cy="416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350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65760"/>
            <a:ext cx="8640960" cy="54864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Гастелло Николай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Франциевич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/>
              <a:t>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1907-1941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55" y="1115313"/>
            <a:ext cx="3511797" cy="490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980728"/>
            <a:ext cx="43924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26 июня 1941 года героический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подвиг советского летчика капитана Гастелло вошел в историю Великой Отечественной Войны под названием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«Огненный таран».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Снаряд вражеской зенитки попал в бензиновый бак его самолета. Бесстрашный командир направил охваченный пламенем самолет на скопление автомашин и бензиновых цистерн противника. Десятки германских машин и цистерн взорвались вместе с самолетом героя.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Подвиг Гастелло повторили ещё десятки советских героев.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379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690336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год 70-летия Великой Победы мы хотим продолжить краеведческую работу по изучению имён героев Великой Отечественной войны на карте Екатеринбурга.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внимание!!!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35760"/>
            <a:ext cx="7938369" cy="2116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422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80920" cy="1340768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12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en-US" sz="1200" dirty="0" smtClean="0">
                <a:latin typeface="Times New Roman"/>
                <a:ea typeface="Calibri"/>
                <a:cs typeface="Times New Roman"/>
              </a:rPr>
            </a:br>
            <a:r>
              <a:rPr lang="en-US" sz="12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en-US" sz="1200" dirty="0" smtClean="0">
                <a:latin typeface="Times New Roman"/>
                <a:ea typeface="Calibri"/>
                <a:cs typeface="Times New Roman"/>
              </a:rPr>
            </a:br>
            <a:r>
              <a:rPr lang="en-US" sz="12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en-US" sz="1200" dirty="0" smtClean="0">
                <a:latin typeface="Times New Roman"/>
                <a:ea typeface="Calibri"/>
                <a:cs typeface="Times New Roman"/>
              </a:rPr>
            </a:br>
            <a:r>
              <a:rPr lang="ru-RU" sz="12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1200" dirty="0" smtClean="0">
                <a:latin typeface="Times New Roman"/>
                <a:ea typeface="Calibri"/>
                <a:cs typeface="Times New Roman"/>
              </a:rPr>
            </a:b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Мы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, ученицы 11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класса - </a:t>
            </a:r>
            <a:r>
              <a:rPr lang="ru-RU" sz="1400" b="1" dirty="0">
                <a:latin typeface="Times New Roman"/>
                <a:ea typeface="Calibri"/>
                <a:cs typeface="Times New Roman"/>
              </a:rPr>
              <a:t>Калашникова Марина </a:t>
            </a: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из Перми  и </a:t>
            </a:r>
            <a:r>
              <a:rPr lang="ru-RU" sz="1400" b="1" dirty="0" err="1">
                <a:latin typeface="Times New Roman"/>
                <a:ea typeface="Calibri"/>
                <a:cs typeface="Times New Roman"/>
              </a:rPr>
              <a:t>Лукарева</a:t>
            </a:r>
            <a:r>
              <a:rPr lang="ru-RU" sz="1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Екатерина из </a:t>
            </a:r>
            <a:r>
              <a:rPr lang="ru-RU" sz="1400" b="1" dirty="0" err="1" smtClean="0">
                <a:latin typeface="Times New Roman"/>
                <a:ea typeface="Calibri"/>
                <a:cs typeface="Times New Roman"/>
              </a:rPr>
              <a:t>Ханты-мансийска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приехали в Екатеринбург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, чтобы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получить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здесь профессиональное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и среднее  образование в ГКОУ СКОШ № 192. В городе мы увидели много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улиц и памятников, посвященных  героям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Великой Отечественной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войны. Мы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решили узнать,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 именами 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каких героев названы улицы Екатеринбурга. </a:t>
            </a:r>
            <a:r>
              <a:rPr lang="ru-RU" sz="1400" dirty="0">
                <a:latin typeface="Calibri"/>
                <a:ea typeface="Calibri"/>
                <a:cs typeface="Times New Roman"/>
              </a:rPr>
              <a:t/>
            </a:r>
            <a:br>
              <a:rPr lang="ru-RU" sz="1400" dirty="0">
                <a:latin typeface="Calibri"/>
                <a:ea typeface="Calibri"/>
                <a:cs typeface="Times New Roman"/>
              </a:rPr>
            </a:br>
            <a:endParaRPr lang="ru-RU" sz="1400" dirty="0"/>
          </a:p>
        </p:txBody>
      </p:sp>
      <p:pic>
        <p:nvPicPr>
          <p:cNvPr id="1026" name="Picture 2" descr="G:\улицы Победы\57mCzUYUjo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2952327" cy="4424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улицы Победы\MouB-hEYsd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597" y="2132856"/>
            <a:ext cx="2952436" cy="4424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464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ЕКАТЕРИНБУРГЕ: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0" dirty="0">
                <a:latin typeface="Times New Roman"/>
                <a:ea typeface="Calibri"/>
                <a:cs typeface="Times New Roman"/>
              </a:rPr>
              <a:t>-</a:t>
            </a:r>
            <a:r>
              <a:rPr lang="ru-RU" sz="1800" b="0" dirty="0">
                <a:latin typeface="Times New Roman"/>
                <a:ea typeface="Calibri"/>
                <a:cs typeface="Times New Roman"/>
              </a:rPr>
              <a:t> улицы,  названые в честь Героев Советского Союза — участников Великой Отечественной войны и сопротивления советского народа фашистским захватчикам 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(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улицы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 Гастелло, Ватутина, Черняховского, Олега Кошевого, Вали Котика,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Батурина,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Юлиуса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Фучика…);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- </a:t>
            </a:r>
            <a:r>
              <a:rPr lang="ru-RU" sz="1800" b="0" dirty="0">
                <a:latin typeface="Times New Roman"/>
                <a:ea typeface="Calibri"/>
                <a:cs typeface="Times New Roman"/>
              </a:rPr>
              <a:t>улицы, названные в честь знаменитых советских летчиков  </a:t>
            </a:r>
            <a:r>
              <a:rPr lang="ru-RU" sz="1800" b="0" dirty="0" smtClean="0">
                <a:latin typeface="Times New Roman"/>
                <a:ea typeface="Calibri"/>
                <a:cs typeface="Times New Roman"/>
              </a:rPr>
              <a:t>(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улицы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Чкалова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 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Леваневского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 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Байдакова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 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Бахчиванджи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Громова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…);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некоторых мы хотим рассказать вам 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94204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95536" y="1052736"/>
            <a:ext cx="3384376" cy="3528392"/>
          </a:xfrm>
        </p:spPr>
        <p:txBody>
          <a:bodyPr>
            <a:normAutofit fontScale="92500" lnSpcReduction="10000"/>
          </a:bodyPr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В центре города расположена улица Маршала Жукова.</a:t>
            </a:r>
          </a:p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В Свердловске с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1948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по 1955 год он был  назначен командующим Уральского военного  округа.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417441"/>
            <a:ext cx="7520940" cy="54864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Улица Маршала Жукова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919" y="980728"/>
            <a:ext cx="4896544" cy="405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17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653752"/>
          </a:xfrm>
        </p:spPr>
        <p:txBody>
          <a:bodyPr/>
          <a:lstStyle/>
          <a:p>
            <a:r>
              <a:rPr lang="ru-RU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ЖУКОВ ГЕОРГИЙ КОНСТАНТИНОВИЧ (1896-1974)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33015"/>
            <a:ext cx="291465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91880" y="1033015"/>
            <a:ext cx="54726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Четырежды Герой Советского Союза, кавалер двух орденов «Победа», множества других советских и иностранных орденов и медалей. В ходе Великой Отечественной войны последовательно занимал должности начальника Генерального штаба, командующего фронтом, члена Ставки Верховного Главнокомандования, заместителя Верховного Главнокомандующего. В послевоенное время занимал пост Главкома сухопутных войск, командовал Одесским, затем Уральским военными округами. С 1955 г. по 1957 - министром обороны СССР. «Маршалом Победы» назовут Г.К. Жукова в народе; беспощадным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полководцем.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Современники вспоминают его как человека широкоплечего, крепкого, с волевым лицом и строгими складками у бровей.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745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Улица Николая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кузнецова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967774" cy="4633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080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николаю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кузнецову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мемориальная доска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:\улицы Победы\KuznetsovNIMonu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5"/>
            <a:ext cx="3888432" cy="569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700016" y="2492896"/>
            <a:ext cx="3200400" cy="23168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94698"/>
            <a:ext cx="4567690" cy="3654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351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КУЗНЕЦОВ НИКОЛАЙ ИВАНОВИЧ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3240360" cy="459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67944" y="1196752"/>
            <a:ext cx="4572000" cy="48450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КУЗНЕЦОВ НИКОЛАЙ ИВАНОВИЧ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(1911—1944) — легендарный разведчик. Герой Советского Союза. Уроженец деревни Зырянка, Талицкого района, Свердловской области. В 1935—1936 гг. работал в конструкторском отделе Уралмашзавода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lang="ru-RU" sz="1600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советский разведчик, партизан.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годы войны им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лично были ликвидированы 11 генералов и высокопоставленных чиновников оккупационной администрации нацистской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Германии.</a:t>
            </a:r>
            <a:r>
              <a:rPr lang="ru-RU" sz="1600" dirty="0"/>
              <a:t> 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 марта 1944 года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ходе перестрелки 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бандеровцами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Николай Кузнецов и его спутники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попали в окружение, где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Кузнецов погиб, подорвав себя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гранатой</a:t>
            </a:r>
            <a:endParaRPr lang="ru-RU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503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2960" y="260648"/>
            <a:ext cx="7520940" cy="576064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Улица  вали котика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610" y="4077072"/>
            <a:ext cx="439930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4" y="980728"/>
            <a:ext cx="5626955" cy="387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0826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162</TotalTime>
  <Words>471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Углы</vt:lpstr>
      <vt:lpstr>УЛИЦЫ ВЕЛИКОЙ ПОБЕДЫ </vt:lpstr>
      <vt:lpstr>    Мы, ученицы 11 класса - Калашникова Марина из Перми  и Лукарева Екатерина из Ханты-мансийска, приехали в Екатеринбург, чтобы получить здесь профессиональное и среднее  образование в ГКОУ СКОШ № 192. В городе мы увидели много улиц и памятников, посвященных  героям Великой Отечественной войны. Мы решили узнать,  именами  каких героев названы улицы Екатеринбурга.  </vt:lpstr>
      <vt:lpstr>В ЕКАТЕРИНБУРГЕ: </vt:lpstr>
      <vt:lpstr>Улица Маршала Жукова</vt:lpstr>
      <vt:lpstr>ЖУКОВ ГЕОРГИЙ КОНСТАНТИНОВИЧ (1896-1974)</vt:lpstr>
      <vt:lpstr>Улица Николая кузнецова</vt:lpstr>
      <vt:lpstr>Памятник николаю кузнецову и мемориальная доска </vt:lpstr>
      <vt:lpstr>КУЗНЕЦОВ НИКОЛАЙ ИВАНОВИЧ</vt:lpstr>
      <vt:lpstr>Улица  вали котика</vt:lpstr>
      <vt:lpstr>Котик Валентин Александрович (1930-1944)</vt:lpstr>
      <vt:lpstr>Улица Ватутина</vt:lpstr>
      <vt:lpstr>Ватутин Николай Федорович (1901-1944)</vt:lpstr>
      <vt:lpstr>Улица Гастелло</vt:lpstr>
      <vt:lpstr>Гастелло Николай Франциевич (1907-1941)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Perceptron</cp:lastModifiedBy>
  <cp:revision>19</cp:revision>
  <dcterms:created xsi:type="dcterms:W3CDTF">2015-02-16T03:46:20Z</dcterms:created>
  <dcterms:modified xsi:type="dcterms:W3CDTF">2015-04-16T19:39:09Z</dcterms:modified>
</cp:coreProperties>
</file>