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6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C28B-33AA-4E65-B68B-D7454C2E89B6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7B1FB-37C4-49AA-B109-1BE1D2C4F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7B1FB-37C4-49AA-B109-1BE1D2C4FC7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7B1FB-37C4-49AA-B109-1BE1D2C4FC7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0E7568-C9B3-4AC1-8400-A182CD31ACC8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085FDB-BDCB-40A1-B5E6-8670AF91EF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p=1&amp;text=%D0%BF%D0%B0%D1%80%D0%BA%20%D0%B2%20%D0%B5%D0%BA%D0%B0%D1%82%D0%B5%D1%80%D0%B8%D0%BD%D0%B1%D1%83%D1%80%D0%B3%D0%B5&amp;fp=1&amp;img_url=http://www.e1.ru/news/images/new/395941/images/0_b4ca2_88c7a1ef_XXL_300x199.jpg&amp;pos=54&amp;uinfo=ww-1263-wh-929-fw-1038-fh-598-pd-1&amp;rpt=simag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A3%D0%BA%D1%82%D1%83%D1%81%D1%81%D0%BA%D0%B8%D0%B9_%D0%BB%D0%B5%D1%81%D0%BE%D0%BF%D0%B0%D1%80%D0%BA&amp;action=edit&amp;redlink=1" TargetMode="External"/><Relationship Id="rId2" Type="http://schemas.openxmlformats.org/officeDocument/2006/relationships/hyperlink" Target="http://ru.wikipedia.org/w/index.php?title=%D0%A8%D0%B0%D1%80%D1%82%D0%B0%D1%88%D1%81%D0%BA%D0%B8%D0%B9_%D0%BB%D0%B5%D1%81%D0%BE%D0%BF%D0%B0%D1%80%D0%BA&amp;action=edit&amp;redlink=1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/index.php?title=%D0%AE%D0%B3%D0%BE-%D0%97%D0%B0%D0%BF%D0%B0%D0%B4%D0%BD%D1%8B%D0%B9_%D0%BB%D0%B5%D1%81%D0%BE%D0%BF%D0%B0%D1%80%D0%BA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urg.net/places/204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200" dirty="0"/>
              <a:t>Конкурс проекта </a:t>
            </a:r>
            <a:br>
              <a:rPr lang="ru-RU" sz="2200" dirty="0"/>
            </a:br>
            <a:r>
              <a:rPr lang="ru-RU" sz="2200" dirty="0" smtClean="0"/>
              <a:t> «Мой </a:t>
            </a:r>
            <a:r>
              <a:rPr lang="ru-RU" sz="2200" dirty="0"/>
              <a:t>край родной </a:t>
            </a:r>
            <a:r>
              <a:rPr lang="ru-RU" sz="2200" dirty="0" smtClean="0"/>
              <a:t>в судьбе </a:t>
            </a:r>
            <a:r>
              <a:rPr lang="ru-RU" sz="2200" dirty="0"/>
              <a:t>России</a:t>
            </a:r>
            <a:r>
              <a:rPr lang="ru-RU" sz="2200" dirty="0" smtClean="0"/>
              <a:t>»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>
                <a:solidFill>
                  <a:srgbClr val="FF0000"/>
                </a:solidFill>
              </a:rPr>
              <a:t>     «</a:t>
            </a:r>
            <a:r>
              <a:rPr lang="ru-RU" sz="2200" dirty="0">
                <a:solidFill>
                  <a:srgbClr val="FF0000"/>
                </a:solidFill>
              </a:rPr>
              <a:t>Лесопарки Екатеринбурга»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5214950"/>
            <a:ext cx="6758006" cy="91121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 smtClean="0"/>
              <a:t>                                                    </a:t>
            </a:r>
            <a:r>
              <a:rPr lang="ru-RU" sz="2000" dirty="0" smtClean="0"/>
              <a:t> </a:t>
            </a:r>
            <a:r>
              <a:rPr lang="ru-RU" sz="2000" dirty="0"/>
              <a:t>Автор : </a:t>
            </a:r>
            <a:r>
              <a:rPr lang="ru-RU" sz="2000" dirty="0" err="1"/>
              <a:t>Чушев</a:t>
            </a:r>
            <a:r>
              <a:rPr lang="ru-RU" sz="2000" dirty="0"/>
              <a:t> Павел 5 б класса</a:t>
            </a:r>
          </a:p>
          <a:p>
            <a:pPr>
              <a:buNone/>
            </a:pPr>
            <a:r>
              <a:rPr lang="ru-RU" sz="2000" dirty="0"/>
              <a:t>                                                     </a:t>
            </a:r>
            <a:r>
              <a:rPr lang="ru-RU" sz="2000" dirty="0" smtClean="0"/>
              <a:t> </a:t>
            </a:r>
            <a:r>
              <a:rPr lang="ru-RU" sz="2000" dirty="0"/>
              <a:t>Руководитель : Тюрина Т.Л.</a:t>
            </a:r>
          </a:p>
          <a:p>
            <a:endParaRPr lang="ru-RU" sz="2000" dirty="0"/>
          </a:p>
        </p:txBody>
      </p:sp>
      <p:pic>
        <p:nvPicPr>
          <p:cNvPr id="4" name="Рисунок 3" descr="C:\Documents and Settings\User\Рабочий стол\логотип центра\Копия ПЕРЕДЕЛАННЫЙ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285860"/>
            <a:ext cx="19907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100" dirty="0"/>
              <a:t>    </a:t>
            </a:r>
            <a:r>
              <a:rPr lang="ru-RU" sz="3100" dirty="0" smtClean="0"/>
              <a:t> </a:t>
            </a:r>
            <a:r>
              <a:rPr lang="ru-RU" sz="3100" b="1" u="sng" dirty="0"/>
              <a:t>Лесопарки Екатеринбурга.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428868"/>
            <a:ext cx="6286544" cy="3209932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Содержание:</a:t>
            </a:r>
            <a:endParaRPr lang="en-US" b="1" dirty="0" smtClean="0"/>
          </a:p>
          <a:p>
            <a:endParaRPr lang="ru-RU" b="1" dirty="0" smtClean="0"/>
          </a:p>
          <a:p>
            <a:pPr marL="457200" indent="-457200" algn="l">
              <a:buAutoNum type="arabicPeriod"/>
            </a:pPr>
            <a:r>
              <a:rPr lang="ru-RU" sz="2200" b="1" dirty="0" smtClean="0"/>
              <a:t>Что такое лесопарк?</a:t>
            </a:r>
          </a:p>
          <a:p>
            <a:pPr marL="457200" indent="-457200" algn="l"/>
            <a:r>
              <a:rPr lang="ru-RU" sz="2200" b="1" dirty="0" smtClean="0"/>
              <a:t>2.    Значение лесопарков в Екатеринбурге</a:t>
            </a:r>
          </a:p>
          <a:p>
            <a:pPr marL="457200" indent="-457200" algn="l">
              <a:buAutoNum type="arabicPeriod" startAt="3"/>
            </a:pPr>
            <a:r>
              <a:rPr lang="ru-RU" sz="2200" b="1" dirty="0" smtClean="0"/>
              <a:t>Парк имени Маяковского.</a:t>
            </a:r>
            <a:endParaRPr lang="ru-RU" sz="2200" b="1" dirty="0"/>
          </a:p>
          <a:p>
            <a:pPr marL="457200" indent="-457200" algn="l"/>
            <a:r>
              <a:rPr lang="ru-RU" sz="2200" b="1" dirty="0" smtClean="0"/>
              <a:t>4.    Другие парки  в черте города.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100" dirty="0"/>
              <a:t>Лесопарк – участок дикого леса в городе.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928802"/>
            <a:ext cx="3857652" cy="221457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Лесопарки Екатеринбурга очищают воздух и улучшают настроение жителей.</a:t>
            </a:r>
          </a:p>
          <a:p>
            <a:pPr>
              <a:buNone/>
            </a:pPr>
            <a:r>
              <a:rPr lang="ru-RU" sz="2400" dirty="0"/>
              <a:t>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http://im7-tub-ru.yandex.net/i?id=242149680-33-72&amp;n=21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000240"/>
            <a:ext cx="4024318" cy="285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im3-tub-ru.yandex.net/i?id=50856007-0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5254" y="3643314"/>
            <a:ext cx="400243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143932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Наиболее посещаемы горожанами</a:t>
            </a:r>
            <a:br>
              <a:rPr lang="ru-RU" sz="2700" dirty="0" smtClean="0"/>
            </a:br>
            <a:r>
              <a:rPr lang="ru-RU" sz="2700" dirty="0"/>
              <a:t> </a:t>
            </a:r>
            <a:r>
              <a:rPr lang="ru-RU" sz="2700" u="sng" dirty="0" err="1">
                <a:hlinkClick r:id="rId2" tooltip="Шарташский лесопарк (страница отсутствует)"/>
              </a:rPr>
              <a:t>Шарташский</a:t>
            </a:r>
            <a:r>
              <a:rPr lang="ru-RU" sz="2700" dirty="0"/>
              <a:t>, </a:t>
            </a:r>
            <a:r>
              <a:rPr lang="ru-RU" sz="2700" u="sng" dirty="0" err="1">
                <a:hlinkClick r:id="rId3" tooltip="Уктусский лесопарк (страница отсутствует)"/>
              </a:rPr>
              <a:t>Уктусский</a:t>
            </a:r>
            <a:r>
              <a:rPr lang="ru-RU" sz="2700" dirty="0"/>
              <a:t> </a:t>
            </a:r>
            <a:r>
              <a:rPr lang="ru-RU" sz="2700" dirty="0" smtClean="0"/>
              <a:t>и</a:t>
            </a:r>
            <a:r>
              <a:rPr lang="ru-RU" sz="2700" dirty="0"/>
              <a:t> </a:t>
            </a:r>
            <a:r>
              <a:rPr lang="ru-RU" sz="2700" u="sng" dirty="0">
                <a:hlinkClick r:id="rId4" tooltip="Юго-Западный лесопарк (страница отсутствует)"/>
              </a:rPr>
              <a:t>Юго-Западный </a:t>
            </a:r>
            <a:r>
              <a:rPr lang="ru-RU" sz="2700" u="sng" dirty="0" smtClean="0">
                <a:hlinkClick r:id="rId4" tooltip="Юго-Западный лесопарк (страница отсутствует)"/>
              </a:rPr>
              <a:t>лесопарки</a:t>
            </a:r>
            <a:r>
              <a:rPr lang="ru-RU" sz="2700" u="sng" dirty="0" smtClean="0"/>
              <a:t>.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500042"/>
            <a:ext cx="7901014" cy="1471610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/>
              <a:t>Насчитывается 15 лесопарков общ. пл. 12560 га, они объединены в четыре лесничества (</a:t>
            </a:r>
            <a:r>
              <a:rPr lang="ru-RU" sz="2400" dirty="0" err="1"/>
              <a:t>Верх-Исетское</a:t>
            </a:r>
            <a:r>
              <a:rPr lang="ru-RU" sz="2400" dirty="0"/>
              <a:t>, </a:t>
            </a:r>
            <a:r>
              <a:rPr lang="ru-RU" sz="2400" dirty="0" err="1"/>
              <a:t>Уктусское</a:t>
            </a:r>
            <a:r>
              <a:rPr lang="ru-RU" sz="2400" dirty="0"/>
              <a:t>, Центральное, </a:t>
            </a:r>
            <a:r>
              <a:rPr lang="ru-RU" sz="2400" dirty="0" err="1"/>
              <a:t>Шарташское</a:t>
            </a:r>
            <a:r>
              <a:rPr lang="ru-RU" sz="2400" dirty="0"/>
              <a:t>) и являются особо охраняемыми территориями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Все лесопарки находятся в городской  черте (1/4 пл. г.).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Каменные палатки. Фото с сайта zastavkin.narod.ru"/>
          <p:cNvPicPr>
            <a:picLocks noGr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28596" y="3714752"/>
            <a:ext cx="3714776" cy="218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59.radikal.ru/i163/1102/37/3256f162ae27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3929066"/>
            <a:ext cx="3733805" cy="223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Парк Маяковского.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ЦПКиО им. Маяковского. Фото с сайта weburg.net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0003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2857496"/>
            <a:ext cx="8358246" cy="1071570"/>
          </a:xfrm>
        </p:spPr>
        <p:txBody>
          <a:bodyPr>
            <a:normAutofit/>
          </a:bodyPr>
          <a:lstStyle/>
          <a:p>
            <a:r>
              <a:rPr lang="ru-RU" sz="2000" dirty="0"/>
              <a:t>В </a:t>
            </a:r>
            <a:r>
              <a:rPr lang="ru-RU" sz="2000" dirty="0">
                <a:hlinkClick r:id="rId3"/>
              </a:rPr>
              <a:t>парке Маяковского</a:t>
            </a:r>
            <a:r>
              <a:rPr lang="ru-RU" sz="2000" dirty="0"/>
              <a:t>  есть и карусели для больших и маленьких, и лошадки, и лыжи, и велосипеды, и утки, и белки, и памятники, и каток, и зоопарк, и фонтан, и аттракционы. </a:t>
            </a:r>
          </a:p>
          <a:p>
            <a:endParaRPr lang="ru-RU" sz="2000" dirty="0"/>
          </a:p>
        </p:txBody>
      </p:sp>
      <p:pic>
        <p:nvPicPr>
          <p:cNvPr id="6" name="Рисунок 5" descr="http://im5-tub-ru.yandex.net/i?id=147648019-51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071546"/>
            <a:ext cx="2647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go1.imgsmail.ru/imgpreview?key=http%3A//regions.kidsreview.ru/sites/default/files/imagecache/publication_logo_big/02/20/2013_-_1424/katok_v_parke_im_mayaklvskogo.jpg&amp;mb=imgdb_preview_146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929066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4-tub-ru.yandex.net/i?id=21603056-60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3714752"/>
            <a:ext cx="300514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6-tub-ru.yandex.net/i?id=443126858-35-72&amp;n=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4786322"/>
            <a:ext cx="292895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4929222" cy="785818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 smtClean="0"/>
              <a:t>  </a:t>
            </a:r>
            <a:r>
              <a:rPr lang="ru-RU" sz="1600" dirty="0" smtClean="0"/>
              <a:t>Перечислять </a:t>
            </a:r>
            <a:r>
              <a:rPr lang="ru-RU" sz="1600" dirty="0"/>
              <a:t>все достоинства </a:t>
            </a:r>
            <a:r>
              <a:rPr lang="ru-RU" sz="1600" dirty="0" smtClean="0"/>
              <a:t>ЦПК и </a:t>
            </a:r>
            <a:r>
              <a:rPr lang="ru-RU" sz="1600" dirty="0" smtClean="0"/>
              <a:t>О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</a:t>
            </a:r>
            <a:r>
              <a:rPr lang="en-US" sz="1600" dirty="0" smtClean="0"/>
              <a:t>              </a:t>
            </a:r>
            <a:r>
              <a:rPr lang="ru-RU" sz="1600" dirty="0" smtClean="0"/>
              <a:t> </a:t>
            </a:r>
            <a:r>
              <a:rPr lang="ru-RU" sz="1600" dirty="0"/>
              <a:t>можно бесконечно долго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</a:t>
            </a:r>
            <a:r>
              <a:rPr lang="ru-RU" sz="1600" dirty="0"/>
              <a:t>Но лучше самому туда сходить и все увидеть</a:t>
            </a:r>
            <a:r>
              <a:rPr lang="ru-RU" sz="1600" dirty="0" smtClean="0"/>
              <a:t>.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В парке всегда ухожено, повсюду скамейки и кафе. 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357430"/>
            <a:ext cx="8186766" cy="7143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Кроме того, в парке Маяковского каждые выходные проходят культурно-массовые мероприятия, шоу, концерты, фестивали. </a:t>
            </a:r>
          </a:p>
          <a:p>
            <a:endParaRPr lang="ru-RU" dirty="0"/>
          </a:p>
        </p:txBody>
      </p:sp>
      <p:pic>
        <p:nvPicPr>
          <p:cNvPr id="5" name="Содержимое 4" descr="http://go1.imgsmail.ru/imgpreview?key=http%3A//www.itsmycity.ru/uploads/14%283%29.jpg&amp;mb=imgdb_preview_723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166"/>
            <a:ext cx="335758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o3.imgsmail.ru/imgpreview?key=http%3A//i5.newstube.ru/4690573rc570x427&amp;mb=imgdb_preview_1979"/>
          <p:cNvPicPr/>
          <p:nvPr/>
        </p:nvPicPr>
        <p:blipFill>
          <a:blip r:embed="rId3"/>
          <a:srcRect l="5209" r="5253"/>
          <a:stretch>
            <a:fillRect/>
          </a:stretch>
        </p:blipFill>
        <p:spPr bwMode="auto">
          <a:xfrm>
            <a:off x="5500694" y="3214686"/>
            <a:ext cx="297656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go2.imgsmail.ru/imgpreview?key=http%3A//www.park-cpkio.ru/userfiles/image/P1135472.JPG&amp;mb=imgdb_preview_94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143248"/>
            <a:ext cx="30289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go2.imgsmail.ru/imgpreview?key=http%3A//www.justmedia.ru/upload/news/51e64492ef90a506345037_600_400.jpg&amp;mb=imgdb_preview_37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786322"/>
            <a:ext cx="285752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 </a:t>
            </a:r>
            <a:r>
              <a:rPr lang="ru-RU" sz="2200" dirty="0"/>
              <a:t>Еще лесопарки – отличное место для тренировок будущих туристов, лыжников, бегунов.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6072206"/>
            <a:ext cx="3857652" cy="5000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/>
              <a:t>Лесопарк им. Калинина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C:\Documents and Settings\Татьяна\Рабочий стол\фото\сор-ние по ориентированию 5кл\PA150396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00174"/>
            <a:ext cx="428628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714876" y="4714884"/>
            <a:ext cx="3857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Лесопарк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им. 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Энгельса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 descr="G:\DCIM\102OLYMP\P3190274.JPG"/>
          <p:cNvPicPr>
            <a:picLocks noChangeAspect="1" noChangeArrowheads="1"/>
          </p:cNvPicPr>
          <p:nvPr/>
        </p:nvPicPr>
        <p:blipFill>
          <a:blip r:embed="rId3" cstate="print"/>
          <a:srcRect l="13115"/>
          <a:stretch>
            <a:fillRect/>
          </a:stretch>
        </p:blipFill>
        <p:spPr bwMode="auto">
          <a:xfrm>
            <a:off x="357158" y="3000372"/>
            <a:ext cx="3786214" cy="3049703"/>
          </a:xfrm>
          <a:prstGeom prst="rect">
            <a:avLst/>
          </a:prstGeom>
          <a:noFill/>
        </p:spPr>
      </p:pic>
      <p:pic>
        <p:nvPicPr>
          <p:cNvPr id="9" name="Picture 2" descr="G:\DCIM\102OLYMP\P3190276.JPG"/>
          <p:cNvPicPr>
            <a:picLocks noChangeAspect="1" noChangeArrowheads="1"/>
          </p:cNvPicPr>
          <p:nvPr/>
        </p:nvPicPr>
        <p:blipFill>
          <a:blip r:embed="rId4" cstate="print"/>
          <a:srcRect t="1515" b="8974"/>
          <a:stretch>
            <a:fillRect/>
          </a:stretch>
        </p:blipFill>
        <p:spPr bwMode="auto">
          <a:xfrm>
            <a:off x="357158" y="1500174"/>
            <a:ext cx="378621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117</Words>
  <Application>Microsoft Office PowerPoint</Application>
  <PresentationFormat>Экран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Конкурс проекта   «Мой край родной в судьбе России»        «Лесопарки Екатеринбурга»  </vt:lpstr>
      <vt:lpstr>       Лесопарки Екатеринбурга.   </vt:lpstr>
      <vt:lpstr>  Лесопарк – участок дикого леса в городе.</vt:lpstr>
      <vt:lpstr>Наиболее посещаемы горожанами  Шарташский, Уктусский и Юго-Западный лесопарки.</vt:lpstr>
      <vt:lpstr>Парк Маяковского. </vt:lpstr>
      <vt:lpstr>    Перечислять все достоинства ЦПК и О                 можно бесконечно долго.       Но лучше самому туда сходить и все увидеть.   В парке всегда ухожено, повсюду скамейки и кафе.  </vt:lpstr>
      <vt:lpstr>   Еще лесопарки – отличное место для тренировок будущих туристов, лыжников, бегунов.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проекта   «Мой край родной в судьбе России»        «Лесопарки Екатеринбурга»</dc:title>
  <dc:creator>Mika</dc:creator>
  <cp:lastModifiedBy>Mika</cp:lastModifiedBy>
  <cp:revision>11</cp:revision>
  <dcterms:created xsi:type="dcterms:W3CDTF">2001-12-31T21:54:44Z</dcterms:created>
  <dcterms:modified xsi:type="dcterms:W3CDTF">2001-12-31T23:27:44Z</dcterms:modified>
</cp:coreProperties>
</file>