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7&amp;text=%D1%82%D0%B5%D0%B0%D1%82%D1%80%20%D0%B2%20%D0%B5%D0%BA%D0%B0%D1%82%D0%B5%D1%80%D0%B8%D0%BD%D0%B1%D1%83%D1%80%D0%B3%D0%B5&amp;fp=7&amp;img_url=http://bezformata.ru/content/Images/000/000/327/image327954.jpg&amp;pos=221&amp;uinfo=ww-1263-wh-929-fw-1038-fh-598-pd-1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images.yandex.ru/yandsearch?p=6&amp;text=%D1%82%D0%B5%D0%B0%D1%82%D1%80%20%D0%B2%20%D0%B5%D0%BA%D0%B0%D1%82%D0%B5%D1%80%D0%B8%D0%BD%D0%B1%D1%83%D1%80%D0%B3%D0%B5&amp;fp=6&amp;img_url=http://artrevue.ru/wp-content/uploads/2013/03/%D0%BA%D1%83%D0%BA%D0%BE%D0%BB%D1%8C%D0%BD%D1%8B%D0%B9-%D1%82%D0%B5%D0%B0%D1%82%D1%80.jpg&amp;pos=197&amp;uinfo=ww-1263-wh-929-fw-1038-fh-598-pd-1&amp;rpt=simag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1%83%D0%B7%D0%B5%D0%B9%20%D1%87%D0%B5%D1%80%D0%BD%D1%8B%D0%B9%20%D1%82%D1%8E%D0%BB%D1%8C%D0%BF%D0%B0%D0%BD%20%D0%B2%20%D0%B5%D0%BA%D0%B0%D1%82%D0%B5%D1%80%D0%B8%D0%BD%D0%B1%D1%83%D1%80%D0%B3%D0%B5&amp;fp=0&amp;img_url=http://content.foto.mail.ru/mail/n.govert/_blogs/i-4140.jpg&amp;pos=5&amp;uinfo=ww-1263-wh-929-fw-1038-fh-598-pd-1&amp;rpt=simag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p=1&amp;text=%D1%86%D0%B8%D1%80%D0%BA%20%D0%B2%20%D0%B5%D0%BA%D0%B0%D1%82%D0%B5%D1%80%D0%B8%D0%BD%D0%B1%D1%83%D1%80%D0%B3%D0%B5&amp;fp=1&amp;img_url=http://cs9948.vk.me/g13339443/a_cbe9e9a4.jpg&amp;pos=43&amp;uinfo=ww-1263-wh-929-fw-1038-fh-59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625317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   </a:t>
            </a:r>
            <a:r>
              <a:rPr lang="ru-RU" sz="2200" smtClean="0">
                <a:solidFill>
                  <a:srgbClr val="FF0000"/>
                </a:solidFill>
              </a:rPr>
              <a:t>«</a:t>
            </a:r>
            <a:r>
              <a:rPr lang="ru-RU" sz="2200" dirty="0" smtClean="0">
                <a:solidFill>
                  <a:srgbClr val="FF0000"/>
                </a:solidFill>
              </a:rPr>
              <a:t>Театры Екатеринбурга»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429132"/>
            <a:ext cx="4786346" cy="1752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Автор : Братцева Ангелина 5 б класса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Руководитель : Тюрина Т.Л.</a:t>
            </a:r>
          </a:p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" name="Рисунок 3" descr="C:\Documents and Settings\User\Рабочий стол\логотип центра\Копия ПЕРЕДЕЛАННЫЙ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928670"/>
            <a:ext cx="1990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3786214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Новогоднее цирковое представление </a:t>
            </a:r>
            <a:br>
              <a:rPr lang="ru-RU" sz="2800" dirty="0" smtClean="0"/>
            </a:br>
            <a:r>
              <a:rPr lang="ru-RU" sz="2800" dirty="0" smtClean="0"/>
              <a:t>в центре «Эхо».</a:t>
            </a:r>
            <a:endParaRPr lang="ru-RU" sz="2800" dirty="0"/>
          </a:p>
        </p:txBody>
      </p:sp>
      <p:pic>
        <p:nvPicPr>
          <p:cNvPr id="1026" name="Picture 2" descr="C:\Documents and Settings\Татьяна\Рабочий стол\PC270084.JPG"/>
          <p:cNvPicPr>
            <a:picLocks noChangeAspect="1" noChangeArrowheads="1"/>
          </p:cNvPicPr>
          <p:nvPr/>
        </p:nvPicPr>
        <p:blipFill>
          <a:blip r:embed="rId2" cstate="print"/>
          <a:srcRect l="13399"/>
          <a:stretch>
            <a:fillRect/>
          </a:stretch>
        </p:blipFill>
        <p:spPr bwMode="auto">
          <a:xfrm rot="5400000">
            <a:off x="1150824" y="3778342"/>
            <a:ext cx="2913262" cy="2786082"/>
          </a:xfrm>
          <a:prstGeom prst="rect">
            <a:avLst/>
          </a:prstGeom>
          <a:noFill/>
        </p:spPr>
      </p:pic>
      <p:pic>
        <p:nvPicPr>
          <p:cNvPr id="1028" name="Picture 4" descr="C:\Documents and Settings\Татьяна\Рабочий стол\PC270110.JPG"/>
          <p:cNvPicPr>
            <a:picLocks noChangeAspect="1" noChangeArrowheads="1"/>
          </p:cNvPicPr>
          <p:nvPr/>
        </p:nvPicPr>
        <p:blipFill>
          <a:blip r:embed="rId3" cstate="print"/>
          <a:srcRect l="4255" t="13547"/>
          <a:stretch>
            <a:fillRect/>
          </a:stretch>
        </p:blipFill>
        <p:spPr bwMode="auto">
          <a:xfrm>
            <a:off x="4143372" y="3786190"/>
            <a:ext cx="3214710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Татьяна\Рабочий стол\PC270082.JPG"/>
          <p:cNvPicPr>
            <a:picLocks noChangeAspect="1" noChangeArrowheads="1"/>
          </p:cNvPicPr>
          <p:nvPr/>
        </p:nvPicPr>
        <p:blipFill>
          <a:blip r:embed="rId4" cstate="print"/>
          <a:srcRect t="24051" r="3848" b="7099"/>
          <a:stretch>
            <a:fillRect/>
          </a:stretch>
        </p:blipFill>
        <p:spPr bwMode="auto">
          <a:xfrm rot="5988735">
            <a:off x="5853914" y="1412609"/>
            <a:ext cx="3568426" cy="1981204"/>
          </a:xfrm>
          <a:prstGeom prst="rect">
            <a:avLst/>
          </a:prstGeom>
          <a:noFill/>
        </p:spPr>
      </p:pic>
      <p:pic>
        <p:nvPicPr>
          <p:cNvPr id="1031" name="Picture 7" descr="C:\Documents and Settings\Татьяна\Рабочий стол\PC270095.JPG"/>
          <p:cNvPicPr>
            <a:picLocks noChangeAspect="1" noChangeArrowheads="1"/>
          </p:cNvPicPr>
          <p:nvPr/>
        </p:nvPicPr>
        <p:blipFill>
          <a:blip r:embed="rId5" cstate="print"/>
          <a:srcRect t="5276" r="7870"/>
          <a:stretch>
            <a:fillRect/>
          </a:stretch>
        </p:blipFill>
        <p:spPr bwMode="auto">
          <a:xfrm rot="4523770">
            <a:off x="-259962" y="1126189"/>
            <a:ext cx="3216504" cy="214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Театры Екатеринбурга.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Содержание:</a:t>
            </a:r>
          </a:p>
          <a:p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-   Театры Екатеринбурга.</a:t>
            </a:r>
          </a:p>
          <a:p>
            <a:r>
              <a:rPr lang="ru-RU" b="1" dirty="0" smtClean="0"/>
              <a:t>-   Музеи Екатеринбурга.</a:t>
            </a:r>
            <a:endParaRPr lang="ru-RU" dirty="0" smtClean="0"/>
          </a:p>
          <a:p>
            <a:r>
              <a:rPr lang="ru-RU" b="1" dirty="0" smtClean="0"/>
              <a:t>-   Цирк в Екатеринбурге.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822960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</a:t>
            </a:r>
            <a:r>
              <a:rPr lang="ru-RU" sz="2000" dirty="0" smtClean="0">
                <a:solidFill>
                  <a:schemeClr val="accent2"/>
                </a:solidFill>
              </a:rPr>
              <a:t>Екатеринбург известен и как театральный город.</a:t>
            </a:r>
          </a:p>
          <a:p>
            <a:pPr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          </a:t>
            </a:r>
            <a:r>
              <a:rPr lang="ru-RU" sz="2000" dirty="0" smtClean="0">
                <a:solidFill>
                  <a:schemeClr val="accent2"/>
                </a:solidFill>
              </a:rPr>
              <a:t>По количеству театров Екатеринбург занимает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3 место </a:t>
            </a:r>
            <a:r>
              <a:rPr lang="ru-RU" sz="2000" dirty="0" smtClean="0">
                <a:solidFill>
                  <a:schemeClr val="accent2"/>
                </a:solidFill>
              </a:rPr>
              <a:t>в России после Москвы и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Санкт – Петербурга.</a:t>
            </a:r>
          </a:p>
          <a:p>
            <a:pPr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   В настоящее время в городе действует </a:t>
            </a:r>
            <a:r>
              <a:rPr lang="ru-RU" sz="2000" b="1" dirty="0" smtClean="0">
                <a:solidFill>
                  <a:schemeClr val="accent2"/>
                </a:solidFill>
              </a:rPr>
              <a:t>24 театра.</a:t>
            </a:r>
          </a:p>
          <a:p>
            <a:pPr>
              <a:buNone/>
            </a:pP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7412" name="Picture 4" descr="http://im5-tub-ru.yandex.net/i?id=215739147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928670"/>
            <a:ext cx="4506422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en-US" dirty="0" smtClean="0"/>
              <a:t>       </a:t>
            </a:r>
            <a:r>
              <a:rPr lang="ru-RU" sz="3100" b="1" dirty="0" smtClean="0"/>
              <a:t>Широко известны и пользуются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b="1" dirty="0" smtClean="0"/>
              <a:t>заслуженной популярностью городские театры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( оперы и балета, музыкальной комедии, юного зрителя, кукол и др.),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6-tub-ru.yandex.net/i?id=717228434-36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799846603-0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71744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755405217-47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3116"/>
            <a:ext cx="25431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6-tub-ru.yandex.net/i?id=254331542-28-72&amp;n=21"/>
          <p:cNvPicPr/>
          <p:nvPr/>
        </p:nvPicPr>
        <p:blipFill>
          <a:blip r:embed="rId5" cstate="print"/>
          <a:srcRect t="24138" r="24545"/>
          <a:stretch>
            <a:fillRect/>
          </a:stretch>
        </p:blipFill>
        <p:spPr bwMode="auto">
          <a:xfrm>
            <a:off x="357158" y="4572008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597604005-05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429132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m0-tub-ru.yandex.net/i?id=138933972-0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5286388"/>
            <a:ext cx="24479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 </a:t>
            </a:r>
            <a:r>
              <a:rPr lang="ru-RU" sz="2200" b="1" dirty="0" smtClean="0"/>
              <a:t>музеи (истории города Екатеринбурга, дом П.П.Бажова, музей радио, изобразительных искусств и др.), филармония, цирк.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Содержимое 3" descr="F:\музей 4бкл\P21901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071834" cy="22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музей 4бкл\P21901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85860"/>
            <a:ext cx="45720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узей 4бкл\P21901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643314"/>
            <a:ext cx="421005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621508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музей боевой славы Урала и истории Уральского военного округа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3500462" cy="20819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Памятник воинам – афганцам.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Мемориал «Черный  тюльпан»</a:t>
            </a:r>
            <a:endParaRPr lang="ru-RU" sz="2000" dirty="0"/>
          </a:p>
        </p:txBody>
      </p:sp>
      <p:pic>
        <p:nvPicPr>
          <p:cNvPr id="4" name="Содержимое 3" descr="F:\музей 4бкл\P21901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928670"/>
            <a:ext cx="4572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7-tub-ru.yandex.net/i?id=614726517-1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2425752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accent2"/>
                </a:solidFill>
              </a:rPr>
              <a:t>Цирк</a:t>
            </a:r>
            <a:r>
              <a:rPr lang="ru-RU" sz="2200" dirty="0" smtClean="0"/>
              <a:t> – самое замечательное учреждение города Екатеринбурга. </a:t>
            </a:r>
            <a:br>
              <a:rPr lang="ru-RU" sz="2200" dirty="0" smtClean="0"/>
            </a:br>
            <a:r>
              <a:rPr lang="ru-RU" sz="2200" dirty="0" smtClean="0"/>
              <a:t>   Цирк расположен в живописном месте на берегу Исеть. </a:t>
            </a:r>
            <a:endParaRPr lang="ru-RU" sz="2200" dirty="0"/>
          </a:p>
        </p:txBody>
      </p:sp>
      <p:pic>
        <p:nvPicPr>
          <p:cNvPr id="8" name="Picture 2" descr="http://im6-tub-ru.yandex.net/i?id=321529564-64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7422" y="2428868"/>
            <a:ext cx="4714900" cy="3143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2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2200" b="1" dirty="0" smtClean="0"/>
              <a:t>Купол цирка</a:t>
            </a:r>
            <a:r>
              <a:rPr lang="ru-RU" sz="2200" dirty="0" smtClean="0"/>
              <a:t>, такой ажурный и воздушный, сделан из металлических балок.  Внутри  цирк отделан уральским мрамором и очень красив.</a:t>
            </a:r>
            <a:br>
              <a:rPr lang="ru-RU" sz="2200" dirty="0" smtClean="0"/>
            </a:br>
            <a:r>
              <a:rPr lang="ru-RU" sz="2200" dirty="0" smtClean="0"/>
              <a:t> Открыт  1 февраля 1980 года.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1-tub-ru.yandex.net/i?id=530993932-08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071678"/>
            <a:ext cx="4929222" cy="344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3-tub-ru.yandex.net/i?id=130017961-2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34137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2200" dirty="0" smtClean="0"/>
              <a:t>Я очень </a:t>
            </a:r>
            <a:r>
              <a:rPr lang="ru-RU" sz="2200" smtClean="0"/>
              <a:t>люблю  ходить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на все цирковые представления с детства. </a:t>
            </a:r>
            <a:br>
              <a:rPr lang="ru-RU" sz="2200" dirty="0" smtClean="0"/>
            </a:br>
            <a:r>
              <a:rPr lang="ru-RU" sz="2200" dirty="0" smtClean="0"/>
              <a:t>Главное в цирке – веселые ,  добрые и очень интересные артисты и их друзья: цирковые звери.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7-tub-ru.yandex.net/i?id=243304444-26-72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71942"/>
            <a:ext cx="314327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3-tub-ru.yandex.net/i?id=351826083-65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357430"/>
            <a:ext cx="3024189" cy="227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119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«Театры Екатеринбурга»  </vt:lpstr>
      <vt:lpstr> Театры Екатеринбурга.</vt:lpstr>
      <vt:lpstr>Слайд 3</vt:lpstr>
      <vt:lpstr>              Широко известны и пользуются  заслуженной популярностью городские театры ( оперы и балета, музыкальной комедии, юного зрителя, кукол и др.),  </vt:lpstr>
      <vt:lpstr>  музеи (истории города Екатеринбурга, дом П.П.Бажова, музей радио, изобразительных искусств и др.), филармония, цирк. </vt:lpstr>
      <vt:lpstr>Памятник воинам – афганцам.                                                                                                                                                         Мемориал «Черный  тюльпан»</vt:lpstr>
      <vt:lpstr> Цирк – самое замечательное учреждение города Екатеринбурга.     Цирк расположен в живописном месте на берегу Исеть. </vt:lpstr>
      <vt:lpstr>      Купол цирка, такой ажурный и воздушный, сделан из металлических балок.  Внутри  цирк отделан уральским мрамором и очень красив.  Открыт  1 февраля 1980 года.   </vt:lpstr>
      <vt:lpstr>          Я очень люблю  ходить  на все цирковые представления с детства.  Главное в цирке – веселые ,  добрые и очень интересные артисты и их друзья: цирковые звери.   </vt:lpstr>
      <vt:lpstr>Новогоднее цирковое представление  в центре «Эхо».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Конкурс проекта                          «Мой край родной в судьбе России»              «Театры Екатеринбурга»  </dc:title>
  <dc:creator>Mika</dc:creator>
  <cp:lastModifiedBy>1</cp:lastModifiedBy>
  <cp:revision>15</cp:revision>
  <dcterms:created xsi:type="dcterms:W3CDTF">2001-12-31T20:34:37Z</dcterms:created>
  <dcterms:modified xsi:type="dcterms:W3CDTF">2014-04-20T16:30:36Z</dcterms:modified>
</cp:coreProperties>
</file>