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p=7&amp;text=%D0%B7%D0%B0%D0%B1%D0%BE%D1%82%D0%B0%20%D0%BE%20%D0%BF%D1%80%D0%B8%D1%80%D0%BE%D0%B4%D0%B5%20%D0%BA%D0%B0%D1%80%D1%82%D0%B8%D0%BD%D0%BA%D0%B8&amp;fp=7&amp;img_url=http://img-fotki.yandex.ru/get/5507/silikat87.8/0_6ef74_9276293_S&amp;pos=215&amp;uinfo=ww-1263-wh-929-fw-1038-fh-598-pd-1&amp;rpt=simag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24&amp;text=%D0%B7%D0%B0%D0%B2%D0%BE%D0%B4%D1%8B%20%D0%B5%D0%BA%D0%B0%D1%82%D0%B5%D1%80%D0%B8%D0%BD%D0%B1%D1%83%D1%80%D0%B3%D0%B0&amp;fp=24&amp;img_url=http://img-fotki.yandex.ru/get/4212/varandej1.89/0_3a945_4a70b8be_XL&amp;pos=723&amp;uinfo=ww-1263-wh-929-fw-1038-fh-598-pd-1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7%D0%B0%D0%B2%D0%BE%D0%B4%D1%8B%20%D0%B5%D0%BA%D0%B0%D1%82%D0%B5%D1%80%D0%B8%D0%BD%D0%B1%D1%83%D1%80%D0%B3%D0%B0&amp;fp=2&amp;img_url=http://i.sunhome.ru/foto/157/ekaterinburg-dorevolyucionnii-v7--thumb.jpg&amp;pos=68&amp;uinfo=ww-1263-wh-929-fw-1038-fh-598-pd-1&amp;rpt=simag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yandsearch?p=1&amp;text=%D0%B7%D0%B0%D0%B2%D0%BE%D0%B4%D1%8B%20%D0%B2%D0%B8%D0%B7%20%20%D0%B5%D0%BA%D0%B0%D1%82%D0%B5%D1%80%D0%B8%D0%BD%D0%B1%D1%83%D1%80%D0%B3%D0%B0&amp;fp=1&amp;img_url=http://ura.ru/images/news/upload/news/159/058/1052159058/e40e717a5476a86fe20abeba57eebbf0.jpg&amp;pos=34&amp;uinfo=ww-1263-wh-929-fw-1038-fh-598-pd-1&amp;rpt=simag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p=2&amp;text=%D0%B7%D0%B0%D0%B2%D0%BE%D0%B4%D1%8B%20%D0%B2%D0%B8%D0%B7%20%20%D0%B5%D0%BA%D0%B0%D1%82%D0%B5%D1%80%D0%B8%D0%BD%D0%B1%D1%83%D1%80%D0%B3%D0%B0&amp;fp=2&amp;img_url=http://www.justmedia.ru/pic/2005-07-01/metallll.jpg&amp;pos=68&amp;uinfo=ww-1263-wh-929-fw-1038-fh-598-pd-1&amp;rpt=simage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3&amp;text=%D0%B7%D0%B0%D0%B2%D0%BE%D0%B4%D1%8B%20%D0%B2%D0%B8%D0%B7%20%20%D0%B5%D0%BA%D0%B0%D1%82%D0%B5%D1%80%D0%B8%D0%BD%D0%B1%D1%83%D1%80%D0%B3%D0%B0&amp;fp=3&amp;img_url=http://upload.wikimedia.org/wikipedia/commons/thumb/d/db/Gradirni_VIZ.jpg/225px-Gradirni_VIZ.jpg&amp;pos=94&amp;uinfo=ww-1263-wh-929-fw-1038-fh-598-pd-1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p=1&amp;text=%D0%B7%D0%B0%D0%B2%D0%BE%D0%B4%D1%8B%20%D1%83%D1%80%D0%B0%D0%BB%D0%BC%D0%B0%D1%88%20%20%D0%B5%D0%BA%D0%B0%D1%82%D0%B5%D1%80%D0%B8%D0%BD%D0%B1%D1%83%D1%80%D0%B3%D0%B0&amp;fp=1&amp;img_url=http://news.rin.ru/pictures_sm/23/249842.jpg&amp;pos=46&amp;uinfo=ww-1263-wh-929-fw-1038-fh-598-pd-1&amp;rpt=simag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p=3&amp;text=%D0%B7%D0%B0%D0%B2%D0%BE%D0%B4%D1%8B%20%D0%B5%D0%BA%D0%B0%D1%82%D0%B5%D1%80%D0%B8%D0%BD%D0%B1%D1%83%D1%80%D0%B3%D0%B0&amp;fp=3&amp;img_url=http://img-fotki.yandex.ru/get/6306/30348152.12c/0_62e45_7fcb0f6a_orig&amp;pos=111&amp;uinfo=ww-1263-wh-929-fw-1038-fh-598-pd-1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p=18&amp;text=%D0%B7%D0%B0%D0%B2%D0%BE%D0%B4%D1%8B%20%D0%B5%D0%BA%D0%B0%D1%82%D0%B5%D1%80%D0%B8%D0%BD%D0%B1%D1%83%D1%80%D0%B3%D0%B0&amp;fp=18&amp;img_url=http://kvnews.ru/cache/img/stRateably_516x258_0/reaktor.jpg&amp;pos=551&amp;uinfo=ww-1263-wh-929-fw-1038-fh-598-pd-1&amp;rpt=simage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p=1&amp;text=%D0%B7%D0%B0%D0%B2%D0%BE%D0%B4%D1%8B%20%D0%B7%D0%B8%D0%BA%20%D0%B5%D0%BA%D0%B0%D1%82%D0%B5%D1%80%D0%B8%D0%BD%D0%B1%D1%83%D1%80%D0%B3%D0%B0&amp;fp=1&amp;img_url=http://sdelanounas.ru/i/c/y/cy5wcmltYW1lZGlhLnJ1L2YvYmlnLzEyMy8xMjI5OTQuanBlZz9fX2lkPTIxNDg5.jpg&amp;pos=32&amp;uinfo=ww-1263-wh-929-fw-1038-fh-598-pd-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0%B7%D0%B0%D0%B2%D0%BE%D0%B4%D1%8B%20%D1%85%D0%B8%D0%BC%D0%BC%D0%B0%D1%88%20%D0%B5%D0%BA%D0%B0%D1%82%D0%B5%D1%80%D0%B8%D0%BD%D0%B1%D1%83%D1%80%D0%B3%D0%B0&amp;fp=0&amp;img_url=http://ecoportal.su/images/news/thumb_44969.jpg&amp;pos=28&amp;uinfo=ww-1263-wh-929-fw-1038-fh-598-pd-1&amp;rpt=simag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C%D0%B5%D0%B1%D0%B5%D0%BB%D1%8C%20%D1%84%D0%B0%D0%B1%D1%80%D0%B8%D0%BA%D0%B0%20%20%D0%B5%D0%BA%D0%B0%D1%82%D0%B5%D1%80%D0%B8%D0%BD%D0%B1%D1%83%D1%80%D0%B3%D0%B0&amp;fp=0&amp;img_url=http://market.liveinternet.ru/images2012/90/9096/90965450.jpg&amp;pos=28&amp;uinfo=ww-1263-wh-929-fw-1038-fh-598-pd-1&amp;rpt=simage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images.yandex.ru/yandsearch?p=1&amp;text=%D0%BE%D0%B1%D1%83%D0%B2%D1%8C%20%D1%84%D0%B0%D0%B1%D1%80%D0%B8%D0%BA%D0%B0%20%20%D0%B5%D0%BA%D0%B0%D1%82%D0%B5%D1%80%D0%B8%D0%BD%D0%B1%D1%83%D1%80%D0%B3%D0%B0&amp;fp=1&amp;img_url=http://old.parcom.ru/sait/00-gl/img/nov0206/s03-3.jpg&amp;pos=32&amp;uinfo=ww-1263-wh-929-fw-1038-fh-598-pd-1&amp;rpt=simage" TargetMode="External"/><Relationship Id="rId2" Type="http://schemas.openxmlformats.org/officeDocument/2006/relationships/hyperlink" Target="http://images.yandex.ru/yandsearch?text=%D0%BA%D0%BE%D0%BD%D1%84%D0%B8%D1%84%D0%B0%D0%B1%D1%80%D0%B8%D0%BA%D0%B0%20%20%D0%B5%D0%BA%D0%B0%D1%82%D0%B5%D1%80%D0%B8%D0%BD%D0%B1%D1%83%D1%80%D0%B3%D0%B0&amp;fp=0&amp;img_url=http://www.nakanune.ru/images/pictures/image_6133.jpg&amp;pos=21&amp;uinfo=ww-1263-wh-929-fw-1038-fh-598-pd-1&amp;rpt=simag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text=%D0%BC%D0%B5%D1%85&amp;fp=0&amp;img_url=http://img-fotki.yandex.ru/get/5700/ladyo2004.61/0_4e33d_93271595_S.jpg&amp;pos=6&amp;uinfo=ww-1263-wh-929-fw-1038-fh-598-pd-1&amp;rpt=simage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images.yandex.ru/yandsearch?win=2006135526&amp;fp=1&amp;img_url=http://i260.photobucket.com/albums/ii4/zappru/chip%20expenc/LAMB329.jpg&amp;uinfo=ww-1263-wh-929-fw-1038-fh-598-pd-1&amp;p=1&amp;text=%D0%BE%D0%B1%D1%83%D0%B2%D1%8C&amp;clid=1932042&amp;pos=36&amp;rpt=simage" TargetMode="External"/><Relationship Id="rId4" Type="http://schemas.openxmlformats.org/officeDocument/2006/relationships/hyperlink" Target="http://images.yandex.ru/yandsearch?p=2&amp;text=%D0%BF%D1%82%D0%B8%D1%86%D0%B5%D1%84%D0%B0%D0%B1%D1%80%D0%B8%D0%BA%D0%B0%20%20%D0%B5%D0%BA%D0%B0%D1%82%D0%B5%D1%80%D0%B8%D0%BD%D0%B1%D1%83%D1%80%D0%B3%D0%B0&amp;fp=2&amp;img_url=http://www.novostimira.com.ua/images/news/1355214755_947.jpg&amp;pos=83&amp;uinfo=ww-1263-wh-929-fw-1038-fh-598-pd-1&amp;rpt=simage" TargetMode="External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571744"/>
            <a:ext cx="7215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200" b="1" dirty="0" smtClean="0"/>
              <a:t>                                      Конкурс проекта </a:t>
            </a:r>
            <a:br>
              <a:rPr lang="ru-RU" sz="2200" b="1" dirty="0" smtClean="0"/>
            </a:br>
            <a:r>
              <a:rPr lang="ru-RU" sz="2200" b="1" dirty="0" smtClean="0"/>
              <a:t>                        «Мой край родной в судьбе России»</a:t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dirty="0" smtClean="0">
                <a:solidFill>
                  <a:schemeClr val="accent5">
                    <a:lumMod val="75000"/>
                  </a:schemeClr>
                </a:solidFill>
              </a:rPr>
              <a:t>                     «Заводы Екатеринбурга»</a:t>
            </a:r>
            <a:br>
              <a:rPr lang="ru-RU" sz="27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dirty="0" smtClean="0"/>
              <a:t> </a:t>
            </a:r>
            <a:endParaRPr lang="ru-RU" sz="2200" dirty="0"/>
          </a:p>
        </p:txBody>
      </p:sp>
      <p:pic>
        <p:nvPicPr>
          <p:cNvPr id="4" name="Содержимое 3" descr="C:\Documents and Settings\User\Рабочий стол\логотип центра\Копия ПЕРЕДЕЛАННЫЙ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14356"/>
            <a:ext cx="1591056" cy="116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08" y="5214950"/>
            <a:ext cx="6286512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Автор 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Рычков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Денис 5 б класса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Руководитель : Тюрина Т.Л.</a:t>
            </a: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Охрана природы.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142984"/>
            <a:ext cx="732951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До 2025 года планируется перенести более </a:t>
            </a:r>
          </a:p>
          <a:p>
            <a:pPr>
              <a:buNone/>
            </a:pPr>
            <a:r>
              <a:rPr lang="ru-RU" dirty="0" smtClean="0"/>
              <a:t>30 крупных и средних предприятий за черту города.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Освободившиеся площади планируется использовать для офисных зданий и строительства жилья. </a:t>
            </a:r>
          </a:p>
          <a:p>
            <a:endParaRPr lang="ru-RU" dirty="0"/>
          </a:p>
        </p:txBody>
      </p:sp>
      <p:pic>
        <p:nvPicPr>
          <p:cNvPr id="5" name="Содержимое 4" descr="https://encrypted-tbn1.gstatic.com/images?q=tbn:ANd9GcR3rt73XYwJqpFAuaqxsrplxh1HYW4dqEaHmNScll1QmnOm0YRE6Q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71810"/>
            <a:ext cx="571504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396"/>
            <a:ext cx="7158030" cy="21431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Я хочу, чтобы наша природа была здоровая и красивая.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71480"/>
            <a:ext cx="8472518" cy="2394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Охрана природы – святой долг и обязанность каждого.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Для достижения этой цели, мы должны свято относиться ко всему живому. Беречь каждое деревце, веточку, каждый цветочек, проводить посадку ценных деревьев и кустарников. Убирать за собой мусор на лесных полянах. Не допускать пожара в лесу. Не загрязнять реки, озёра, не разорять гнезда, а изготовлять и развешивать птичьи кормушки.</a:t>
            </a:r>
            <a:endParaRPr lang="ru-RU" sz="1800" dirty="0"/>
          </a:p>
        </p:txBody>
      </p:sp>
      <p:pic>
        <p:nvPicPr>
          <p:cNvPr id="5" name="Содержимое 4" descr="http://im6-tub-ru.yandex.net/i?id=528824769-71-72&amp;n=2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000372"/>
            <a:ext cx="46434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/>
              <a:t>Заводы Екатеринбурга.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785926"/>
            <a:ext cx="8072494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/>
              <a:t>Содержание: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-  Город – завод.</a:t>
            </a:r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r>
              <a:rPr lang="ru-RU" sz="2200" b="1" dirty="0" smtClean="0"/>
              <a:t>    -  Что такое завод?</a:t>
            </a:r>
          </a:p>
          <a:p>
            <a:pPr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-  Промышленность Екатеринбурга.</a:t>
            </a:r>
          </a:p>
          <a:p>
            <a:pPr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-  Крупнейшие  заводы Екатеринбурга.</a:t>
            </a:r>
          </a:p>
          <a:p>
            <a:pPr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-  Охрана природы 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 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4287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Часто наш город называют город – завод. </a:t>
            </a:r>
            <a:br>
              <a:rPr lang="ru-RU" sz="2400" dirty="0" smtClean="0"/>
            </a:br>
            <a:r>
              <a:rPr lang="ru-RU" sz="2400" dirty="0" smtClean="0"/>
              <a:t>Потому что в Екатеринбурге много заводов.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572140"/>
            <a:ext cx="8229600" cy="645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2100" dirty="0" smtClean="0"/>
              <a:t>Завод – промышленное предприятие.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 descr="http://im2-tub-ru.yandex.net/i?id=125822223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4981750" cy="3163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Промышленность Екатеринбурга, 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предприятия и заводы Екатеринбурга.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9"/>
            <a:ext cx="8115328" cy="13573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Промышленность Екатеринбурга развивалась с самого основания города. Изначально это была выплавка и обработка металлов. С 19 века появилось машиностроение, затем успешно начали развиваться легкая и пищевая промышленность.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5357826"/>
            <a:ext cx="8572560" cy="12144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Сегодня промышленность Екатеринбурга представлена </a:t>
            </a:r>
          </a:p>
          <a:p>
            <a:pPr>
              <a:buNone/>
            </a:pPr>
            <a:r>
              <a:rPr lang="ru-RU" dirty="0" smtClean="0"/>
              <a:t>     главным образом </a:t>
            </a:r>
            <a:r>
              <a:rPr lang="ru-RU" dirty="0" err="1" smtClean="0"/>
              <a:t>машино</a:t>
            </a:r>
            <a:r>
              <a:rPr lang="ru-RU" dirty="0" smtClean="0"/>
              <a:t>- и приборостроением, металлургией, производством строительных материалов, химическая промышленность.</a:t>
            </a:r>
            <a:endParaRPr lang="ru-RU" dirty="0"/>
          </a:p>
        </p:txBody>
      </p:sp>
      <p:pic>
        <p:nvPicPr>
          <p:cNvPr id="5" name="Рисунок 4" descr="https://encrypted-tbn3.gstatic.com/images?q=tbn:ANd9GcRKFoPVLyERzyt-lfr0rZzqTzXo_--fAXmmeL9LOEi-90mDwRkcc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00372"/>
            <a:ext cx="3292159" cy="21383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2" descr="http://im2-tub-ru.yandex.net/i?id=921223799-3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036792"/>
            <a:ext cx="3357586" cy="21067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329642" cy="20717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200" b="1" dirty="0" smtClean="0"/>
              <a:t>Крупнейшие  заводы Екатеринбурга</a:t>
            </a:r>
            <a:br>
              <a:rPr lang="ru-RU" sz="2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В  1726 году В.И. </a:t>
            </a:r>
            <a:r>
              <a:rPr lang="ru-RU" sz="2200" dirty="0" err="1" smtClean="0"/>
              <a:t>Геннин</a:t>
            </a:r>
            <a:r>
              <a:rPr lang="ru-RU" sz="2200" dirty="0" smtClean="0"/>
              <a:t> основал на реке Исети, выше пруда,  новый </a:t>
            </a:r>
            <a:r>
              <a:rPr lang="ru-RU" sz="2200" b="1" dirty="0" smtClean="0"/>
              <a:t>(ВИЗ) Верх –</a:t>
            </a:r>
            <a:r>
              <a:rPr lang="ru-RU" sz="2200" dirty="0" smtClean="0"/>
              <a:t> </a:t>
            </a:r>
            <a:r>
              <a:rPr lang="ru-RU" sz="2200" b="1" dirty="0" err="1" smtClean="0"/>
              <a:t>Исетский</a:t>
            </a:r>
            <a:r>
              <a:rPr lang="ru-RU" sz="2200" b="1" dirty="0" smtClean="0"/>
              <a:t>  металлургический  завод</a:t>
            </a:r>
            <a:r>
              <a:rPr lang="ru-RU" sz="2200" dirty="0" smtClean="0"/>
              <a:t> .</a:t>
            </a:r>
            <a:br>
              <a:rPr lang="ru-RU" sz="2200" dirty="0" smtClean="0"/>
            </a:br>
            <a:r>
              <a:rPr lang="ru-RU" sz="2200" dirty="0" smtClean="0"/>
              <a:t>          Под этим славным названием крупнейшее предприятие Екатеринбурга известно на весь мир и сегодня.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im7-tub-ru.yandex.net/i?id=130620723-46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86058"/>
            <a:ext cx="3643339" cy="256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1-tub-ru.yandex.net/i?id=374007540-09-72&amp;n=21">
            <a:hlinkClick r:id="rId4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2686053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im3-tub-ru.yandex.net/i?id=743164292-53-72&amp;n=21">
            <a:hlinkClick r:id="rId6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857884" y="4286256"/>
            <a:ext cx="2605115" cy="214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758006" cy="1066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(УЗТМ, </a:t>
            </a:r>
            <a:r>
              <a:rPr lang="ru-RU" sz="2700" b="1" dirty="0" err="1" smtClean="0"/>
              <a:t>Уралмашзавод</a:t>
            </a:r>
            <a:r>
              <a:rPr lang="ru-RU" sz="2700" b="1" dirty="0" smtClean="0"/>
              <a:t>)</a:t>
            </a:r>
            <a:r>
              <a:rPr lang="ru-RU" sz="2700" dirty="0" smtClean="0"/>
              <a:t> – </a:t>
            </a:r>
            <a:br>
              <a:rPr lang="ru-RU" sz="2700" dirty="0" smtClean="0"/>
            </a:br>
            <a:r>
              <a:rPr lang="ru-RU" sz="2700" dirty="0" smtClean="0"/>
              <a:t>Уральский завод тяжелого машиностроения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200" dirty="0" smtClean="0"/>
              <a:t>(производство буровых оборудований, экскаваторов).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im2-tub-ru.yandex.net/i?id=100738094-50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928802"/>
            <a:ext cx="2214578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3-tub-ru.yandex.net/i?id=334848302-42-72&amp;n=21">
            <a:hlinkClick r:id="rId4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720" y="2786058"/>
            <a:ext cx="42148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sdelanounas.ru/i/d/3/d3d3LmZyZXNoZXIucnUvbWFuYWdlcl9jb250ZW50L2ltYWdlcy9la3NrdXJzaXlhLXBvLW1hc2hpbm9zZXJvaXRlbG5vbXUtemF2b2R1LzI1LmpwZz9fX2lkPTE3NjM3.jpg">
            <a:hlinkClick r:id="rId6"/>
          </p:cNvPr>
          <p:cNvPicPr>
            <a:picLocks noGr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714876" y="3857628"/>
            <a:ext cx="3781452" cy="254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(ЗИК) – Машиностроительный завод имени М.И.Калинина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smtClean="0"/>
              <a:t>(выпускает военную технику, коммунальные машины для уборки улиц).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Содержимое 4" descr="http://www.justmedia.ru/pic/2005-11-15/zik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143116"/>
            <a:ext cx="2286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7-tub-ru.yandex.net/i?id=119822908-38-72&amp;n=21">
            <a:hlinkClick r:id="rId4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86190"/>
            <a:ext cx="3857652" cy="25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http://im0-tub-ru.yandex.net/i?id=798240065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15151" r="21212"/>
          <a:stretch>
            <a:fillRect/>
          </a:stretch>
        </p:blipFill>
        <p:spPr bwMode="auto">
          <a:xfrm>
            <a:off x="357158" y="2571744"/>
            <a:ext cx="385765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(</a:t>
            </a:r>
            <a:r>
              <a:rPr lang="ru-RU" sz="2200" b="1" dirty="0" err="1" smtClean="0"/>
              <a:t>Уралхиммаш</a:t>
            </a:r>
            <a:r>
              <a:rPr lang="ru-RU" sz="2200" b="1" dirty="0" smtClean="0"/>
              <a:t>) - – </a:t>
            </a:r>
            <a:br>
              <a:rPr lang="ru-RU" sz="2200" b="1" dirty="0" smtClean="0"/>
            </a:br>
            <a:r>
              <a:rPr lang="ru-RU" sz="2200" b="1" dirty="0" smtClean="0"/>
              <a:t>Уральский завод химического машиностроения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(изготавливает оборудования  для предприятий 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im2-tub-ru.yandex.net/i?id=42033211-71-72&amp;n=2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4071966" cy="28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shiber"/>
          <p:cNvPicPr>
            <a:picLocks noGrp="1"/>
          </p:cNvPicPr>
          <p:nvPr>
            <p:ph sz="half" idx="1"/>
          </p:nvPr>
        </p:nvPicPr>
        <p:blipFill>
          <a:blip r:embed="rId4"/>
          <a:srcRect l="11370" r="5248"/>
          <a:stretch>
            <a:fillRect/>
          </a:stretch>
        </p:blipFill>
        <p:spPr bwMode="auto">
          <a:xfrm>
            <a:off x="4429124" y="4143380"/>
            <a:ext cx="42862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</a:t>
            </a:r>
            <a:r>
              <a:rPr lang="ru-RU" sz="2200" b="1" dirty="0" smtClean="0"/>
              <a:t>Действуют предприятия обувной промышленности, </a:t>
            </a:r>
            <a:br>
              <a:rPr lang="ru-RU" sz="2200" b="1" dirty="0" smtClean="0"/>
            </a:br>
            <a:r>
              <a:rPr lang="ru-RU" sz="2200" b="1" dirty="0" smtClean="0"/>
              <a:t>меховая фабрика,   мебельная фабрика,   мясокомбинат, кондитерская фабрика,   птицефабрика.</a:t>
            </a:r>
            <a:endParaRPr lang="ru-RU" sz="2200" dirty="0"/>
          </a:p>
        </p:txBody>
      </p:sp>
      <p:pic>
        <p:nvPicPr>
          <p:cNvPr id="5" name="Содержимое 4" descr="http://im7-tub-ru.yandex.net/i?id=79530972-46-72&amp;n=21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000240"/>
            <a:ext cx="218599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267637435-07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214554"/>
            <a:ext cx="2266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318182334-53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2285992"/>
            <a:ext cx="22574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129979179-65-72&amp;n=21">
            <a:hlinkClick r:id="rId8" tgtFrame="&quot;_blank&quot;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4500570"/>
            <a:ext cx="275780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im1-tub-ru.yandex.net/i?id=73774860-24-72&amp;n=21">
            <a:hlinkClick r:id="rId10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6357950" y="514351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710212684-35-72&amp;n=21">
            <a:hlinkClick r:id="rId12" tgtFrame="&quot;_blank&quot;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43306" y="3786190"/>
            <a:ext cx="23018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</TotalTime>
  <Words>164</Words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                                        Конкурс проекта                          «Мой край родной в судьбе России»                       «Заводы Екатеринбурга»  </vt:lpstr>
      <vt:lpstr>Заводы Екатеринбурга.     </vt:lpstr>
      <vt:lpstr>             Часто наш город называют город – завод.  Потому что в Екатеринбурге много заводов. </vt:lpstr>
      <vt:lpstr>Промышленность Екатеринбурга,                                     предприятия и заводы Екатеринбурга.</vt:lpstr>
      <vt:lpstr> Крупнейшие  заводы Екатеринбурга            В  1726 году В.И. Геннин основал на реке Исети, выше пруда,  новый (ВИЗ) Верх – Исетский  металлургический  завод .           Под этим славным названием крупнейшее предприятие Екатеринбурга известно на весь мир и сегодня.  </vt:lpstr>
      <vt:lpstr>(УЗТМ, Уралмашзавод) –  Уральский завод тяжелого машиностроения   (производство буровых оборудований, экскаваторов).    </vt:lpstr>
      <vt:lpstr>(ЗИК) – Машиностроительный завод имени М.И.Калинина  (выпускает военную технику, коммунальные машины для уборки улиц). </vt:lpstr>
      <vt:lpstr>(Уралхиммаш) - –  Уральский завод химического машиностроения   (изготавливает оборудования  для предприятий ) </vt:lpstr>
      <vt:lpstr>   Действуют предприятия обувной промышленности,  меховая фабрика,   мебельная фабрика,   мясокомбинат, кондитерская фабрика,   птицефабрика.</vt:lpstr>
      <vt:lpstr>Охрана природы. </vt:lpstr>
      <vt:lpstr>Я хочу, чтобы наша природа была здоровая и красивая.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                                   Конкурс проекта                          «Мой край родной в судьбе России»                       «Заводы Екатеринбурга»  </dc:title>
  <dc:creator>Mika</dc:creator>
  <cp:lastModifiedBy>Mika</cp:lastModifiedBy>
  <cp:revision>11</cp:revision>
  <dcterms:created xsi:type="dcterms:W3CDTF">2001-12-31T19:33:10Z</dcterms:created>
  <dcterms:modified xsi:type="dcterms:W3CDTF">2001-12-31T23:20:37Z</dcterms:modified>
</cp:coreProperties>
</file>